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3" r:id="rId1"/>
    <p:sldMasterId id="2147483977" r:id="rId2"/>
    <p:sldMasterId id="2147483990" r:id="rId3"/>
    <p:sldMasterId id="2147484581" r:id="rId4"/>
    <p:sldMasterId id="2147484112" r:id="rId5"/>
  </p:sldMasterIdLst>
  <p:notesMasterIdLst>
    <p:notesMasterId r:id="rId71"/>
  </p:notesMasterIdLst>
  <p:handoutMasterIdLst>
    <p:handoutMasterId r:id="rId72"/>
  </p:handoutMasterIdLst>
  <p:sldIdLst>
    <p:sldId id="670" r:id="rId6"/>
    <p:sldId id="671" r:id="rId7"/>
    <p:sldId id="726" r:id="rId8"/>
    <p:sldId id="727" r:id="rId9"/>
    <p:sldId id="728" r:id="rId10"/>
    <p:sldId id="673" r:id="rId11"/>
    <p:sldId id="707" r:id="rId12"/>
    <p:sldId id="630" r:id="rId13"/>
    <p:sldId id="631" r:id="rId14"/>
    <p:sldId id="1544" r:id="rId15"/>
    <p:sldId id="633" r:id="rId16"/>
    <p:sldId id="632" r:id="rId17"/>
    <p:sldId id="635" r:id="rId18"/>
    <p:sldId id="645" r:id="rId19"/>
    <p:sldId id="646" r:id="rId20"/>
    <p:sldId id="647" r:id="rId21"/>
    <p:sldId id="648" r:id="rId22"/>
    <p:sldId id="649" r:id="rId23"/>
    <p:sldId id="650" r:id="rId24"/>
    <p:sldId id="651" r:id="rId25"/>
    <p:sldId id="1627" r:id="rId26"/>
    <p:sldId id="757" r:id="rId27"/>
    <p:sldId id="1642" r:id="rId28"/>
    <p:sldId id="1647" r:id="rId29"/>
    <p:sldId id="1641" r:id="rId30"/>
    <p:sldId id="1590" r:id="rId31"/>
    <p:sldId id="1591" r:id="rId32"/>
    <p:sldId id="1592" r:id="rId33"/>
    <p:sldId id="1593" r:id="rId34"/>
    <p:sldId id="1596" r:id="rId35"/>
    <p:sldId id="1597" r:id="rId36"/>
    <p:sldId id="1598" r:id="rId37"/>
    <p:sldId id="1599" r:id="rId38"/>
    <p:sldId id="1600" r:id="rId39"/>
    <p:sldId id="1604" r:id="rId40"/>
    <p:sldId id="1626" r:id="rId41"/>
    <p:sldId id="1623" r:id="rId42"/>
    <p:sldId id="1635" r:id="rId43"/>
    <p:sldId id="1643" r:id="rId44"/>
    <p:sldId id="1644" r:id="rId45"/>
    <p:sldId id="1645" r:id="rId46"/>
    <p:sldId id="1636" r:id="rId47"/>
    <p:sldId id="1625" r:id="rId48"/>
    <p:sldId id="1615" r:id="rId49"/>
    <p:sldId id="1616" r:id="rId50"/>
    <p:sldId id="675" r:id="rId51"/>
    <p:sldId id="1607" r:id="rId52"/>
    <p:sldId id="1608" r:id="rId53"/>
    <p:sldId id="1609" r:id="rId54"/>
    <p:sldId id="1610" r:id="rId55"/>
    <p:sldId id="1611" r:id="rId56"/>
    <p:sldId id="1630" r:id="rId57"/>
    <p:sldId id="1629" r:id="rId58"/>
    <p:sldId id="1612" r:id="rId59"/>
    <p:sldId id="1619" r:id="rId60"/>
    <p:sldId id="1613" r:id="rId61"/>
    <p:sldId id="1614" r:id="rId62"/>
    <p:sldId id="1631" r:id="rId63"/>
    <p:sldId id="1632" r:id="rId64"/>
    <p:sldId id="1646" r:id="rId65"/>
    <p:sldId id="1633" r:id="rId66"/>
    <p:sldId id="1634" r:id="rId67"/>
    <p:sldId id="1617" r:id="rId68"/>
    <p:sldId id="1618" r:id="rId69"/>
    <p:sldId id="677" r:id="rId70"/>
  </p:sldIdLst>
  <p:sldSz cx="9906000" cy="6858000" type="A4"/>
  <p:notesSz cx="6669088" cy="9926638"/>
  <p:defaultTextStyle>
    <a:defPPr>
      <a:defRPr lang="it-IT"/>
    </a:defPPr>
    <a:lvl1pPr marL="0" algn="l" defTabSz="957633" rtl="0" eaLnBrk="1" latinLnBrk="0" hangingPunct="1">
      <a:defRPr sz="1800" kern="1200">
        <a:solidFill>
          <a:schemeClr val="tx1"/>
        </a:solidFill>
        <a:latin typeface="+mn-lt"/>
        <a:ea typeface="+mn-ea"/>
        <a:cs typeface="+mn-cs"/>
      </a:defRPr>
    </a:lvl1pPr>
    <a:lvl2pPr marL="478817" algn="l" defTabSz="957633" rtl="0" eaLnBrk="1" latinLnBrk="0" hangingPunct="1">
      <a:defRPr sz="1800" kern="1200">
        <a:solidFill>
          <a:schemeClr val="tx1"/>
        </a:solidFill>
        <a:latin typeface="+mn-lt"/>
        <a:ea typeface="+mn-ea"/>
        <a:cs typeface="+mn-cs"/>
      </a:defRPr>
    </a:lvl2pPr>
    <a:lvl3pPr marL="957633" algn="l" defTabSz="957633" rtl="0" eaLnBrk="1" latinLnBrk="0" hangingPunct="1">
      <a:defRPr sz="1800" kern="1200">
        <a:solidFill>
          <a:schemeClr val="tx1"/>
        </a:solidFill>
        <a:latin typeface="+mn-lt"/>
        <a:ea typeface="+mn-ea"/>
        <a:cs typeface="+mn-cs"/>
      </a:defRPr>
    </a:lvl3pPr>
    <a:lvl4pPr marL="1436452" algn="l" defTabSz="957633" rtl="0" eaLnBrk="1" latinLnBrk="0" hangingPunct="1">
      <a:defRPr sz="1800" kern="1200">
        <a:solidFill>
          <a:schemeClr val="tx1"/>
        </a:solidFill>
        <a:latin typeface="+mn-lt"/>
        <a:ea typeface="+mn-ea"/>
        <a:cs typeface="+mn-cs"/>
      </a:defRPr>
    </a:lvl4pPr>
    <a:lvl5pPr marL="1915268" algn="l" defTabSz="957633" rtl="0" eaLnBrk="1" latinLnBrk="0" hangingPunct="1">
      <a:defRPr sz="1800" kern="1200">
        <a:solidFill>
          <a:schemeClr val="tx1"/>
        </a:solidFill>
        <a:latin typeface="+mn-lt"/>
        <a:ea typeface="+mn-ea"/>
        <a:cs typeface="+mn-cs"/>
      </a:defRPr>
    </a:lvl5pPr>
    <a:lvl6pPr marL="2394084" algn="l" defTabSz="957633" rtl="0" eaLnBrk="1" latinLnBrk="0" hangingPunct="1">
      <a:defRPr sz="1800" kern="1200">
        <a:solidFill>
          <a:schemeClr val="tx1"/>
        </a:solidFill>
        <a:latin typeface="+mn-lt"/>
        <a:ea typeface="+mn-ea"/>
        <a:cs typeface="+mn-cs"/>
      </a:defRPr>
    </a:lvl6pPr>
    <a:lvl7pPr marL="2872902" algn="l" defTabSz="957633" rtl="0" eaLnBrk="1" latinLnBrk="0" hangingPunct="1">
      <a:defRPr sz="1800" kern="1200">
        <a:solidFill>
          <a:schemeClr val="tx1"/>
        </a:solidFill>
        <a:latin typeface="+mn-lt"/>
        <a:ea typeface="+mn-ea"/>
        <a:cs typeface="+mn-cs"/>
      </a:defRPr>
    </a:lvl7pPr>
    <a:lvl8pPr marL="3351721" algn="l" defTabSz="957633" rtl="0" eaLnBrk="1" latinLnBrk="0" hangingPunct="1">
      <a:defRPr sz="1800" kern="1200">
        <a:solidFill>
          <a:schemeClr val="tx1"/>
        </a:solidFill>
        <a:latin typeface="+mn-lt"/>
        <a:ea typeface="+mn-ea"/>
        <a:cs typeface="+mn-cs"/>
      </a:defRPr>
    </a:lvl8pPr>
    <a:lvl9pPr marL="3830537" algn="l" defTabSz="95763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18CF47F9-FA3D-4762-A205-EF3D95CD8286}">
          <p14:sldIdLst>
            <p14:sldId id="670"/>
            <p14:sldId id="671"/>
            <p14:sldId id="726"/>
            <p14:sldId id="727"/>
            <p14:sldId id="728"/>
            <p14:sldId id="673"/>
            <p14:sldId id="707"/>
            <p14:sldId id="630"/>
            <p14:sldId id="631"/>
            <p14:sldId id="1544"/>
            <p14:sldId id="633"/>
            <p14:sldId id="632"/>
            <p14:sldId id="635"/>
            <p14:sldId id="645"/>
            <p14:sldId id="646"/>
            <p14:sldId id="647"/>
            <p14:sldId id="648"/>
            <p14:sldId id="649"/>
            <p14:sldId id="650"/>
            <p14:sldId id="651"/>
            <p14:sldId id="1627"/>
            <p14:sldId id="757"/>
            <p14:sldId id="1642"/>
            <p14:sldId id="1647"/>
            <p14:sldId id="1641"/>
            <p14:sldId id="1590"/>
            <p14:sldId id="1591"/>
            <p14:sldId id="1592"/>
            <p14:sldId id="1593"/>
            <p14:sldId id="1596"/>
            <p14:sldId id="1597"/>
            <p14:sldId id="1598"/>
            <p14:sldId id="1599"/>
            <p14:sldId id="1600"/>
            <p14:sldId id="1604"/>
            <p14:sldId id="1626"/>
            <p14:sldId id="1623"/>
            <p14:sldId id="1635"/>
            <p14:sldId id="1643"/>
            <p14:sldId id="1644"/>
            <p14:sldId id="1645"/>
            <p14:sldId id="1636"/>
            <p14:sldId id="1625"/>
            <p14:sldId id="1615"/>
            <p14:sldId id="1616"/>
            <p14:sldId id="675"/>
            <p14:sldId id="1607"/>
            <p14:sldId id="1608"/>
            <p14:sldId id="1609"/>
            <p14:sldId id="1610"/>
            <p14:sldId id="1611"/>
            <p14:sldId id="1630"/>
            <p14:sldId id="1629"/>
            <p14:sldId id="1612"/>
            <p14:sldId id="1619"/>
            <p14:sldId id="1613"/>
            <p14:sldId id="1614"/>
            <p14:sldId id="1631"/>
            <p14:sldId id="1632"/>
            <p14:sldId id="1646"/>
            <p14:sldId id="1633"/>
            <p14:sldId id="1634"/>
            <p14:sldId id="1617"/>
            <p14:sldId id="1618"/>
            <p14:sldId id="677"/>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46F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423" autoAdjust="0"/>
  </p:normalViewPr>
  <p:slideViewPr>
    <p:cSldViewPr>
      <p:cViewPr varScale="1">
        <p:scale>
          <a:sx n="104" d="100"/>
          <a:sy n="104" d="100"/>
        </p:scale>
        <p:origin x="1002" y="132"/>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306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3" y="6"/>
            <a:ext cx="2889938" cy="496331"/>
          </a:xfrm>
          <a:prstGeom prst="rect">
            <a:avLst/>
          </a:prstGeom>
        </p:spPr>
        <p:txBody>
          <a:bodyPr vert="horz" lIns="90547" tIns="45274" rIns="90547" bIns="45274" rtlCol="0"/>
          <a:lstStyle>
            <a:lvl1pPr algn="l">
              <a:defRPr sz="1200"/>
            </a:lvl1pPr>
          </a:lstStyle>
          <a:p>
            <a:endParaRPr lang="it-IT"/>
          </a:p>
        </p:txBody>
      </p:sp>
      <p:sp>
        <p:nvSpPr>
          <p:cNvPr id="3" name="Segnaposto data 2"/>
          <p:cNvSpPr>
            <a:spLocks noGrp="1"/>
          </p:cNvSpPr>
          <p:nvPr>
            <p:ph type="dt" sz="quarter" idx="1"/>
          </p:nvPr>
        </p:nvSpPr>
        <p:spPr>
          <a:xfrm>
            <a:off x="3777610" y="6"/>
            <a:ext cx="2889938" cy="496331"/>
          </a:xfrm>
          <a:prstGeom prst="rect">
            <a:avLst/>
          </a:prstGeom>
        </p:spPr>
        <p:txBody>
          <a:bodyPr vert="horz" lIns="90547" tIns="45274" rIns="90547" bIns="45274" rtlCol="0"/>
          <a:lstStyle>
            <a:lvl1pPr algn="r">
              <a:defRPr sz="1200"/>
            </a:lvl1pPr>
          </a:lstStyle>
          <a:p>
            <a:fld id="{5A9E65CE-2174-45CB-99D0-601A125FEAF8}" type="datetimeFigureOut">
              <a:rPr lang="it-IT" smtClean="0"/>
              <a:t>20/10/2021</a:t>
            </a:fld>
            <a:endParaRPr lang="it-IT"/>
          </a:p>
        </p:txBody>
      </p:sp>
      <p:sp>
        <p:nvSpPr>
          <p:cNvPr id="4" name="Segnaposto piè di pagina 3"/>
          <p:cNvSpPr>
            <a:spLocks noGrp="1"/>
          </p:cNvSpPr>
          <p:nvPr>
            <p:ph type="ftr" sz="quarter" idx="2"/>
          </p:nvPr>
        </p:nvSpPr>
        <p:spPr>
          <a:xfrm>
            <a:off x="3" y="9428591"/>
            <a:ext cx="2889938" cy="496331"/>
          </a:xfrm>
          <a:prstGeom prst="rect">
            <a:avLst/>
          </a:prstGeom>
        </p:spPr>
        <p:txBody>
          <a:bodyPr vert="horz" lIns="90547" tIns="45274" rIns="90547" bIns="45274" rtlCol="0" anchor="b"/>
          <a:lstStyle>
            <a:lvl1pPr algn="l">
              <a:defRPr sz="1200"/>
            </a:lvl1pPr>
          </a:lstStyle>
          <a:p>
            <a:endParaRPr lang="it-IT"/>
          </a:p>
        </p:txBody>
      </p:sp>
      <p:sp>
        <p:nvSpPr>
          <p:cNvPr id="5" name="Segnaposto numero diapositiva 4"/>
          <p:cNvSpPr>
            <a:spLocks noGrp="1"/>
          </p:cNvSpPr>
          <p:nvPr>
            <p:ph type="sldNum" sz="quarter" idx="3"/>
          </p:nvPr>
        </p:nvSpPr>
        <p:spPr>
          <a:xfrm>
            <a:off x="3777610" y="9428591"/>
            <a:ext cx="2889938" cy="496331"/>
          </a:xfrm>
          <a:prstGeom prst="rect">
            <a:avLst/>
          </a:prstGeom>
        </p:spPr>
        <p:txBody>
          <a:bodyPr vert="horz" lIns="90547" tIns="45274" rIns="90547" bIns="45274" rtlCol="0" anchor="b"/>
          <a:lstStyle>
            <a:lvl1pPr algn="r">
              <a:defRPr sz="1200"/>
            </a:lvl1pPr>
          </a:lstStyle>
          <a:p>
            <a:fld id="{8AD1EC29-19DF-41BC-9E44-52E3CD58DA25}" type="slidenum">
              <a:rPr lang="it-IT" smtClean="0"/>
              <a:t>‹N›</a:t>
            </a:fld>
            <a:endParaRPr lang="it-IT"/>
          </a:p>
        </p:txBody>
      </p:sp>
    </p:spTree>
    <p:extLst>
      <p:ext uri="{BB962C8B-B14F-4D97-AF65-F5344CB8AC3E}">
        <p14:creationId xmlns:p14="http://schemas.microsoft.com/office/powerpoint/2010/main" val="11197587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3" y="6"/>
            <a:ext cx="2889938" cy="496331"/>
          </a:xfrm>
          <a:prstGeom prst="rect">
            <a:avLst/>
          </a:prstGeom>
        </p:spPr>
        <p:txBody>
          <a:bodyPr vert="horz" lIns="90547" tIns="45274" rIns="90547" bIns="45274" rtlCol="0"/>
          <a:lstStyle>
            <a:lvl1pPr algn="l">
              <a:defRPr sz="1200"/>
            </a:lvl1pPr>
          </a:lstStyle>
          <a:p>
            <a:endParaRPr lang="it-IT"/>
          </a:p>
        </p:txBody>
      </p:sp>
      <p:sp>
        <p:nvSpPr>
          <p:cNvPr id="3" name="Segnaposto data 2"/>
          <p:cNvSpPr>
            <a:spLocks noGrp="1"/>
          </p:cNvSpPr>
          <p:nvPr>
            <p:ph type="dt" idx="1"/>
          </p:nvPr>
        </p:nvSpPr>
        <p:spPr>
          <a:xfrm>
            <a:off x="3777610" y="6"/>
            <a:ext cx="2889938" cy="496331"/>
          </a:xfrm>
          <a:prstGeom prst="rect">
            <a:avLst/>
          </a:prstGeom>
        </p:spPr>
        <p:txBody>
          <a:bodyPr vert="horz" lIns="90547" tIns="45274" rIns="90547" bIns="45274" rtlCol="0"/>
          <a:lstStyle>
            <a:lvl1pPr algn="r">
              <a:defRPr sz="1200"/>
            </a:lvl1pPr>
          </a:lstStyle>
          <a:p>
            <a:fld id="{5C2A3C3F-1177-4F7D-A961-934A5BE67B17}" type="datetimeFigureOut">
              <a:rPr lang="it-IT" smtClean="0"/>
              <a:t>20/10/2021</a:t>
            </a:fld>
            <a:endParaRPr lang="it-IT"/>
          </a:p>
        </p:txBody>
      </p:sp>
      <p:sp>
        <p:nvSpPr>
          <p:cNvPr id="4" name="Segnaposto immagine diapositiva 3"/>
          <p:cNvSpPr>
            <a:spLocks noGrp="1" noRot="1" noChangeAspect="1"/>
          </p:cNvSpPr>
          <p:nvPr>
            <p:ph type="sldImg" idx="2"/>
          </p:nvPr>
        </p:nvSpPr>
        <p:spPr>
          <a:xfrm>
            <a:off x="646113" y="744538"/>
            <a:ext cx="5376862" cy="3722687"/>
          </a:xfrm>
          <a:prstGeom prst="rect">
            <a:avLst/>
          </a:prstGeom>
          <a:noFill/>
          <a:ln w="12700">
            <a:solidFill>
              <a:prstClr val="black"/>
            </a:solidFill>
          </a:ln>
        </p:spPr>
        <p:txBody>
          <a:bodyPr vert="horz" lIns="90547" tIns="45274" rIns="90547" bIns="45274" rtlCol="0" anchor="ctr"/>
          <a:lstStyle/>
          <a:p>
            <a:endParaRPr lang="it-IT"/>
          </a:p>
        </p:txBody>
      </p:sp>
      <p:sp>
        <p:nvSpPr>
          <p:cNvPr id="5" name="Segnaposto note 4"/>
          <p:cNvSpPr>
            <a:spLocks noGrp="1"/>
          </p:cNvSpPr>
          <p:nvPr>
            <p:ph type="body" sz="quarter" idx="3"/>
          </p:nvPr>
        </p:nvSpPr>
        <p:spPr>
          <a:xfrm>
            <a:off x="666909" y="4715159"/>
            <a:ext cx="5335270" cy="4466986"/>
          </a:xfrm>
          <a:prstGeom prst="rect">
            <a:avLst/>
          </a:prstGeom>
        </p:spPr>
        <p:txBody>
          <a:bodyPr vert="horz" lIns="90547" tIns="45274" rIns="90547" bIns="45274"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3" y="9428591"/>
            <a:ext cx="2889938" cy="496331"/>
          </a:xfrm>
          <a:prstGeom prst="rect">
            <a:avLst/>
          </a:prstGeom>
        </p:spPr>
        <p:txBody>
          <a:bodyPr vert="horz" lIns="90547" tIns="45274" rIns="90547" bIns="45274" rtlCol="0" anchor="b"/>
          <a:lstStyle>
            <a:lvl1pPr algn="l">
              <a:defRPr sz="1200"/>
            </a:lvl1pPr>
          </a:lstStyle>
          <a:p>
            <a:endParaRPr lang="it-IT"/>
          </a:p>
        </p:txBody>
      </p:sp>
      <p:sp>
        <p:nvSpPr>
          <p:cNvPr id="7" name="Segnaposto numero diapositiva 6"/>
          <p:cNvSpPr>
            <a:spLocks noGrp="1"/>
          </p:cNvSpPr>
          <p:nvPr>
            <p:ph type="sldNum" sz="quarter" idx="5"/>
          </p:nvPr>
        </p:nvSpPr>
        <p:spPr>
          <a:xfrm>
            <a:off x="3777610" y="9428591"/>
            <a:ext cx="2889938" cy="496331"/>
          </a:xfrm>
          <a:prstGeom prst="rect">
            <a:avLst/>
          </a:prstGeom>
        </p:spPr>
        <p:txBody>
          <a:bodyPr vert="horz" lIns="90547" tIns="45274" rIns="90547" bIns="45274" rtlCol="0" anchor="b"/>
          <a:lstStyle>
            <a:lvl1pPr algn="r">
              <a:defRPr sz="1200"/>
            </a:lvl1pPr>
          </a:lstStyle>
          <a:p>
            <a:fld id="{21006DBF-2DBD-4281-B0E9-4AB123044FB7}" type="slidenum">
              <a:rPr lang="it-IT" smtClean="0"/>
              <a:t>‹N›</a:t>
            </a:fld>
            <a:endParaRPr lang="it-IT"/>
          </a:p>
        </p:txBody>
      </p:sp>
    </p:spTree>
    <p:extLst>
      <p:ext uri="{BB962C8B-B14F-4D97-AF65-F5344CB8AC3E}">
        <p14:creationId xmlns:p14="http://schemas.microsoft.com/office/powerpoint/2010/main" val="601155718"/>
      </p:ext>
    </p:extLst>
  </p:cSld>
  <p:clrMap bg1="lt1" tx1="dk1" bg2="lt2" tx2="dk2" accent1="accent1" accent2="accent2" accent3="accent3" accent4="accent4" accent5="accent5" accent6="accent6" hlink="hlink" folHlink="folHlink"/>
  <p:hf hdr="0" ftr="0" dt="0"/>
  <p:notesStyle>
    <a:lvl1pPr marL="0" algn="l" defTabSz="957633" rtl="0" eaLnBrk="1" latinLnBrk="0" hangingPunct="1">
      <a:defRPr sz="1300" kern="1200">
        <a:solidFill>
          <a:schemeClr val="tx1"/>
        </a:solidFill>
        <a:latin typeface="+mn-lt"/>
        <a:ea typeface="+mn-ea"/>
        <a:cs typeface="+mn-cs"/>
      </a:defRPr>
    </a:lvl1pPr>
    <a:lvl2pPr marL="478817" algn="l" defTabSz="957633" rtl="0" eaLnBrk="1" latinLnBrk="0" hangingPunct="1">
      <a:defRPr sz="1300" kern="1200">
        <a:solidFill>
          <a:schemeClr val="tx1"/>
        </a:solidFill>
        <a:latin typeface="+mn-lt"/>
        <a:ea typeface="+mn-ea"/>
        <a:cs typeface="+mn-cs"/>
      </a:defRPr>
    </a:lvl2pPr>
    <a:lvl3pPr marL="957633" algn="l" defTabSz="957633" rtl="0" eaLnBrk="1" latinLnBrk="0" hangingPunct="1">
      <a:defRPr sz="1300" kern="1200">
        <a:solidFill>
          <a:schemeClr val="tx1"/>
        </a:solidFill>
        <a:latin typeface="+mn-lt"/>
        <a:ea typeface="+mn-ea"/>
        <a:cs typeface="+mn-cs"/>
      </a:defRPr>
    </a:lvl3pPr>
    <a:lvl4pPr marL="1436452" algn="l" defTabSz="957633" rtl="0" eaLnBrk="1" latinLnBrk="0" hangingPunct="1">
      <a:defRPr sz="1300" kern="1200">
        <a:solidFill>
          <a:schemeClr val="tx1"/>
        </a:solidFill>
        <a:latin typeface="+mn-lt"/>
        <a:ea typeface="+mn-ea"/>
        <a:cs typeface="+mn-cs"/>
      </a:defRPr>
    </a:lvl4pPr>
    <a:lvl5pPr marL="1915268" algn="l" defTabSz="957633" rtl="0" eaLnBrk="1" latinLnBrk="0" hangingPunct="1">
      <a:defRPr sz="1300" kern="1200">
        <a:solidFill>
          <a:schemeClr val="tx1"/>
        </a:solidFill>
        <a:latin typeface="+mn-lt"/>
        <a:ea typeface="+mn-ea"/>
        <a:cs typeface="+mn-cs"/>
      </a:defRPr>
    </a:lvl5pPr>
    <a:lvl6pPr marL="2394084" algn="l" defTabSz="957633" rtl="0" eaLnBrk="1" latinLnBrk="0" hangingPunct="1">
      <a:defRPr sz="1300" kern="1200">
        <a:solidFill>
          <a:schemeClr val="tx1"/>
        </a:solidFill>
        <a:latin typeface="+mn-lt"/>
        <a:ea typeface="+mn-ea"/>
        <a:cs typeface="+mn-cs"/>
      </a:defRPr>
    </a:lvl6pPr>
    <a:lvl7pPr marL="2872902" algn="l" defTabSz="957633" rtl="0" eaLnBrk="1" latinLnBrk="0" hangingPunct="1">
      <a:defRPr sz="1300" kern="1200">
        <a:solidFill>
          <a:schemeClr val="tx1"/>
        </a:solidFill>
        <a:latin typeface="+mn-lt"/>
        <a:ea typeface="+mn-ea"/>
        <a:cs typeface="+mn-cs"/>
      </a:defRPr>
    </a:lvl7pPr>
    <a:lvl8pPr marL="3351721" algn="l" defTabSz="957633" rtl="0" eaLnBrk="1" latinLnBrk="0" hangingPunct="1">
      <a:defRPr sz="1300" kern="1200">
        <a:solidFill>
          <a:schemeClr val="tx1"/>
        </a:solidFill>
        <a:latin typeface="+mn-lt"/>
        <a:ea typeface="+mn-ea"/>
        <a:cs typeface="+mn-cs"/>
      </a:defRPr>
    </a:lvl8pPr>
    <a:lvl9pPr marL="3830537" algn="l" defTabSz="957633"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1006DBF-2DBD-4281-B0E9-4AB123044FB7}" type="slidenum">
              <a:rPr lang="it-IT" smtClean="0"/>
              <a:t>1</a:t>
            </a:fld>
            <a:endParaRPr lang="it-IT"/>
          </a:p>
        </p:txBody>
      </p:sp>
    </p:spTree>
    <p:extLst>
      <p:ext uri="{BB962C8B-B14F-4D97-AF65-F5344CB8AC3E}">
        <p14:creationId xmlns:p14="http://schemas.microsoft.com/office/powerpoint/2010/main" val="3939036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1006DBF-2DBD-4281-B0E9-4AB123044FB7}" type="slidenum">
              <a:rPr lang="it-IT" smtClean="0"/>
              <a:t>2</a:t>
            </a:fld>
            <a:endParaRPr lang="it-IT"/>
          </a:p>
        </p:txBody>
      </p:sp>
    </p:spTree>
    <p:extLst>
      <p:ext uri="{BB962C8B-B14F-4D97-AF65-F5344CB8AC3E}">
        <p14:creationId xmlns:p14="http://schemas.microsoft.com/office/powerpoint/2010/main" val="3939036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1006DBF-2DBD-4281-B0E9-4AB123044FB7}" type="slidenum">
              <a:rPr lang="it-IT" smtClean="0"/>
              <a:t>3</a:t>
            </a:fld>
            <a:endParaRPr lang="it-IT"/>
          </a:p>
        </p:txBody>
      </p:sp>
    </p:spTree>
    <p:extLst>
      <p:ext uri="{BB962C8B-B14F-4D97-AF65-F5344CB8AC3E}">
        <p14:creationId xmlns:p14="http://schemas.microsoft.com/office/powerpoint/2010/main" val="1885711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1006DBF-2DBD-4281-B0E9-4AB123044FB7}" type="slidenum">
              <a:rPr lang="it-IT" smtClean="0"/>
              <a:t>4</a:t>
            </a:fld>
            <a:endParaRPr lang="it-IT"/>
          </a:p>
        </p:txBody>
      </p:sp>
    </p:spTree>
    <p:extLst>
      <p:ext uri="{BB962C8B-B14F-4D97-AF65-F5344CB8AC3E}">
        <p14:creationId xmlns:p14="http://schemas.microsoft.com/office/powerpoint/2010/main" val="2005448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1006DBF-2DBD-4281-B0E9-4AB123044FB7}" type="slidenum">
              <a:rPr lang="it-IT" smtClean="0">
                <a:solidFill>
                  <a:prstClr val="black"/>
                </a:solidFill>
              </a:rPr>
              <a:pPr/>
              <a:t>46</a:t>
            </a:fld>
            <a:endParaRPr lang="it-IT">
              <a:solidFill>
                <a:prstClr val="black"/>
              </a:solidFill>
            </a:endParaRPr>
          </a:p>
        </p:txBody>
      </p:sp>
    </p:spTree>
    <p:extLst>
      <p:ext uri="{BB962C8B-B14F-4D97-AF65-F5344CB8AC3E}">
        <p14:creationId xmlns:p14="http://schemas.microsoft.com/office/powerpoint/2010/main" val="3939036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1006DBF-2DBD-4281-B0E9-4AB123044FB7}" type="slidenum">
              <a:rPr lang="it-IT" smtClean="0"/>
              <a:t>53</a:t>
            </a:fld>
            <a:endParaRPr lang="it-IT"/>
          </a:p>
        </p:txBody>
      </p:sp>
    </p:spTree>
    <p:extLst>
      <p:ext uri="{BB962C8B-B14F-4D97-AF65-F5344CB8AC3E}">
        <p14:creationId xmlns:p14="http://schemas.microsoft.com/office/powerpoint/2010/main" val="20330162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46" name="Rectangle 45"/>
          <p:cNvSpPr/>
          <p:nvPr/>
        </p:nvSpPr>
        <p:spPr>
          <a:xfrm>
            <a:off x="44992" y="37490"/>
            <a:ext cx="9228488" cy="627183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a:p>
        </p:txBody>
      </p:sp>
      <p:sp>
        <p:nvSpPr>
          <p:cNvPr id="2" name="Title 1"/>
          <p:cNvSpPr>
            <a:spLocks noGrp="1"/>
          </p:cNvSpPr>
          <p:nvPr>
            <p:ph type="ctrTitle"/>
          </p:nvPr>
        </p:nvSpPr>
        <p:spPr>
          <a:xfrm>
            <a:off x="560512" y="2564904"/>
            <a:ext cx="5792505" cy="1702163"/>
          </a:xfrm>
        </p:spPr>
        <p:txBody>
          <a:bodyPr>
            <a:normAutofit/>
          </a:bodyPr>
          <a:lstStyle>
            <a:lvl1pPr>
              <a:defRPr sz="3900" b="0"/>
            </a:lvl1pPr>
          </a:lstStyle>
          <a:p>
            <a:r>
              <a:rPr lang="it-IT"/>
              <a:t>Fare clic per modificare lo stile del titolo</a:t>
            </a:r>
            <a:endParaRPr lang="en-US" dirty="0"/>
          </a:p>
        </p:txBody>
      </p:sp>
      <p:sp>
        <p:nvSpPr>
          <p:cNvPr id="3" name="Subtitle 2"/>
          <p:cNvSpPr>
            <a:spLocks noGrp="1"/>
          </p:cNvSpPr>
          <p:nvPr>
            <p:ph type="subTitle" idx="1" hasCustomPrompt="1"/>
          </p:nvPr>
        </p:nvSpPr>
        <p:spPr>
          <a:xfrm>
            <a:off x="560512" y="4611966"/>
            <a:ext cx="3761052" cy="1260630"/>
          </a:xfrm>
        </p:spPr>
        <p:txBody>
          <a:bodyPr>
            <a:normAutofit/>
          </a:bodyPr>
          <a:lstStyle>
            <a:lvl1pPr marL="0" indent="0" algn="l">
              <a:buNone/>
              <a:defRPr sz="1800">
                <a:solidFill>
                  <a:srgbClr val="424242"/>
                </a:solidFill>
              </a:defRPr>
            </a:lvl1pPr>
            <a:lvl2pPr marL="478817" indent="0" algn="ctr">
              <a:buNone/>
              <a:defRPr>
                <a:solidFill>
                  <a:schemeClr val="tx1">
                    <a:tint val="75000"/>
                  </a:schemeClr>
                </a:solidFill>
              </a:defRPr>
            </a:lvl2pPr>
            <a:lvl3pPr marL="957633" indent="0" algn="ctr">
              <a:buNone/>
              <a:defRPr>
                <a:solidFill>
                  <a:schemeClr val="tx1">
                    <a:tint val="75000"/>
                  </a:schemeClr>
                </a:solidFill>
              </a:defRPr>
            </a:lvl3pPr>
            <a:lvl4pPr marL="1436452" indent="0" algn="ctr">
              <a:buNone/>
              <a:defRPr>
                <a:solidFill>
                  <a:schemeClr val="tx1">
                    <a:tint val="75000"/>
                  </a:schemeClr>
                </a:solidFill>
              </a:defRPr>
            </a:lvl4pPr>
            <a:lvl5pPr marL="1915268" indent="0" algn="ctr">
              <a:buNone/>
              <a:defRPr>
                <a:solidFill>
                  <a:schemeClr val="tx1">
                    <a:tint val="75000"/>
                  </a:schemeClr>
                </a:solidFill>
              </a:defRPr>
            </a:lvl5pPr>
            <a:lvl6pPr marL="2394084" indent="0" algn="ctr">
              <a:buNone/>
              <a:defRPr>
                <a:solidFill>
                  <a:schemeClr val="tx1">
                    <a:tint val="75000"/>
                  </a:schemeClr>
                </a:solidFill>
              </a:defRPr>
            </a:lvl6pPr>
            <a:lvl7pPr marL="2872902" indent="0" algn="ctr">
              <a:buNone/>
              <a:defRPr>
                <a:solidFill>
                  <a:schemeClr val="tx1">
                    <a:tint val="75000"/>
                  </a:schemeClr>
                </a:solidFill>
              </a:defRPr>
            </a:lvl7pPr>
            <a:lvl8pPr marL="3351721" indent="0" algn="ctr">
              <a:buNone/>
              <a:defRPr>
                <a:solidFill>
                  <a:schemeClr val="tx1">
                    <a:tint val="75000"/>
                  </a:schemeClr>
                </a:solidFill>
              </a:defRPr>
            </a:lvl8pPr>
            <a:lvl9pPr marL="3830537" indent="0" algn="ctr">
              <a:buNone/>
              <a:defRPr>
                <a:solidFill>
                  <a:schemeClr val="tx1">
                    <a:tint val="75000"/>
                  </a:schemeClr>
                </a:solidFill>
              </a:defRPr>
            </a:lvl9pPr>
          </a:lstStyle>
          <a:p>
            <a:r>
              <a:rPr lang="it-IT" dirty="0"/>
              <a:t>Fare clic per modificare lo stile del sottotitolo dello schema   </a:t>
            </a:r>
            <a:endParaRPr lang="en-US" dirty="0"/>
          </a:p>
        </p:txBody>
      </p:sp>
      <p:sp>
        <p:nvSpPr>
          <p:cNvPr id="89" name="Rectangle 88"/>
          <p:cNvSpPr/>
          <p:nvPr/>
        </p:nvSpPr>
        <p:spPr>
          <a:xfrm>
            <a:off x="44992" y="4833160"/>
            <a:ext cx="4320000" cy="72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lIns="95763" tIns="47881" rIns="95763" bIns="47881" rtlCol="0" anchor="ctr"/>
          <a:lstStyle/>
          <a:p>
            <a:pPr algn="ctr"/>
            <a:endParaRPr lang="en-US"/>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5288" y="5421253"/>
            <a:ext cx="1693681" cy="532973"/>
          </a:xfrm>
          <a:prstGeom prst="rect">
            <a:avLst/>
          </a:prstGeom>
          <a:noFill/>
          <a:ln>
            <a:noFill/>
          </a:ln>
        </p:spPr>
      </p:pic>
      <p:sp>
        <p:nvSpPr>
          <p:cNvPr id="8" name="Rectangle 100"/>
          <p:cNvSpPr/>
          <p:nvPr/>
        </p:nvSpPr>
        <p:spPr>
          <a:xfrm>
            <a:off x="6393160" y="0"/>
            <a:ext cx="3482518" cy="184482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lIns="95763" tIns="47881" rIns="95763" bIns="47881" rtlCol="0" anchor="ctr"/>
          <a:lstStyle/>
          <a:p>
            <a:pPr algn="ctr"/>
            <a:endParaRPr lang="en-US"/>
          </a:p>
        </p:txBody>
      </p:sp>
      <p:pic>
        <p:nvPicPr>
          <p:cNvPr id="9" name="Immagine 8"/>
          <p:cNvPicPr>
            <a:picLocks noChangeAspect="1"/>
          </p:cNvPicPr>
          <p:nvPr userDrawn="1"/>
        </p:nvPicPr>
        <p:blipFill rotWithShape="1">
          <a:blip r:embed="rId3" cstate="print">
            <a:extLst>
              <a:ext uri="{28A0092B-C50C-407E-A947-70E740481C1C}">
                <a14:useLocalDpi xmlns:a14="http://schemas.microsoft.com/office/drawing/2010/main" val="0"/>
              </a:ext>
            </a:extLst>
          </a:blip>
          <a:srcRect b="50000"/>
          <a:stretch/>
        </p:blipFill>
        <p:spPr>
          <a:xfrm>
            <a:off x="1406508" y="5373218"/>
            <a:ext cx="2688399" cy="872490"/>
          </a:xfrm>
          <a:prstGeom prst="rect">
            <a:avLst/>
          </a:prstGeom>
          <a:ln w="19050">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Immagine con didascalia">
    <p:spTree>
      <p:nvGrpSpPr>
        <p:cNvPr id="1" name=""/>
        <p:cNvGrpSpPr/>
        <p:nvPr/>
      </p:nvGrpSpPr>
      <p:grpSpPr>
        <a:xfrm>
          <a:off x="0" y="0"/>
          <a:ext cx="0" cy="0"/>
          <a:chOff x="0" y="0"/>
          <a:chExt cx="0" cy="0"/>
        </a:xfrm>
      </p:grpSpPr>
      <p:sp>
        <p:nvSpPr>
          <p:cNvPr id="94" name="Rectangle 93"/>
          <p:cNvSpPr/>
          <p:nvPr/>
        </p:nvSpPr>
        <p:spPr>
          <a:xfrm>
            <a:off x="428498" y="14198"/>
            <a:ext cx="9061006" cy="6271838"/>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r>
              <a:rPr lang="en-US" dirty="0"/>
              <a:t> </a:t>
            </a:r>
          </a:p>
        </p:txBody>
      </p:sp>
      <p:sp>
        <p:nvSpPr>
          <p:cNvPr id="101" name="Rectangle 100"/>
          <p:cNvSpPr/>
          <p:nvPr/>
        </p:nvSpPr>
        <p:spPr>
          <a:xfrm>
            <a:off x="0" y="5734"/>
            <a:ext cx="4808984" cy="284720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lIns="95763" tIns="47881" rIns="95763" bIns="47881" rtlCol="0" anchor="ctr"/>
          <a:lstStyle/>
          <a:p>
            <a:pPr algn="ctr"/>
            <a:endParaRPr lang="en-US"/>
          </a:p>
        </p:txBody>
      </p:sp>
      <p:sp>
        <p:nvSpPr>
          <p:cNvPr id="2" name="Title 1"/>
          <p:cNvSpPr>
            <a:spLocks noGrp="1"/>
          </p:cNvSpPr>
          <p:nvPr>
            <p:ph type="title" hasCustomPrompt="1"/>
          </p:nvPr>
        </p:nvSpPr>
        <p:spPr>
          <a:xfrm>
            <a:off x="1424608" y="3717032"/>
            <a:ext cx="6192688" cy="670952"/>
          </a:xfrm>
        </p:spPr>
        <p:txBody>
          <a:bodyPr anchor="b">
            <a:normAutofit/>
          </a:bodyPr>
          <a:lstStyle>
            <a:lvl1pPr algn="l">
              <a:defRPr sz="2800" b="0"/>
            </a:lvl1pPr>
          </a:lstStyle>
          <a:p>
            <a:r>
              <a:rPr lang="it-IT" dirty="0"/>
              <a:t>Titolo serie corso</a:t>
            </a:r>
            <a:endParaRPr lang="en-US" dirty="0"/>
          </a:p>
        </p:txBody>
      </p:sp>
      <p:sp>
        <p:nvSpPr>
          <p:cNvPr id="3" name="Picture Placeholder 2"/>
          <p:cNvSpPr>
            <a:spLocks noGrp="1"/>
          </p:cNvSpPr>
          <p:nvPr>
            <p:ph type="pic" idx="1"/>
          </p:nvPr>
        </p:nvSpPr>
        <p:spPr>
          <a:xfrm>
            <a:off x="1424608" y="620688"/>
            <a:ext cx="3240360" cy="2061126"/>
          </a:xfrm>
        </p:spPr>
        <p:txBody>
          <a:bodyPr/>
          <a:lstStyle>
            <a:lvl1pPr marL="0" indent="0">
              <a:buNone/>
              <a:defRPr sz="3200">
                <a:solidFill>
                  <a:schemeClr val="accent1"/>
                </a:solidFill>
              </a:defRPr>
            </a:lvl1pPr>
            <a:lvl2pPr marL="478817" indent="0">
              <a:buNone/>
              <a:defRPr sz="2800"/>
            </a:lvl2pPr>
            <a:lvl3pPr marL="957633" indent="0">
              <a:buNone/>
              <a:defRPr sz="2400"/>
            </a:lvl3pPr>
            <a:lvl4pPr marL="1436452" indent="0">
              <a:buNone/>
              <a:defRPr sz="2000"/>
            </a:lvl4pPr>
            <a:lvl5pPr marL="1915268" indent="0">
              <a:buNone/>
              <a:defRPr sz="2000"/>
            </a:lvl5pPr>
            <a:lvl6pPr marL="2394084" indent="0">
              <a:buNone/>
              <a:defRPr sz="2000"/>
            </a:lvl6pPr>
            <a:lvl7pPr marL="2872902" indent="0">
              <a:buNone/>
              <a:defRPr sz="2000"/>
            </a:lvl7pPr>
            <a:lvl8pPr marL="3351721" indent="0">
              <a:buNone/>
              <a:defRPr sz="2000"/>
            </a:lvl8pPr>
            <a:lvl9pPr marL="3830537" indent="0">
              <a:buNone/>
              <a:defRPr sz="2000"/>
            </a:lvl9pPr>
          </a:lstStyle>
          <a:p>
            <a:r>
              <a:rPr lang="it-IT"/>
              <a:t>Fare clic sull'icona per inserire un'immagine</a:t>
            </a:r>
            <a:endParaRPr lang="en-US" dirty="0"/>
          </a:p>
        </p:txBody>
      </p:sp>
      <p:sp>
        <p:nvSpPr>
          <p:cNvPr id="5" name="Date Placeholder 4"/>
          <p:cNvSpPr>
            <a:spLocks noGrp="1"/>
          </p:cNvSpPr>
          <p:nvPr>
            <p:ph type="dt" sz="half" idx="10"/>
          </p:nvPr>
        </p:nvSpPr>
        <p:spPr>
          <a:xfrm>
            <a:off x="5961112" y="188640"/>
            <a:ext cx="3408830" cy="365123"/>
          </a:xfrm>
          <a:prstGeom prst="rect">
            <a:avLst/>
          </a:prstGeom>
        </p:spPr>
        <p:txBody>
          <a:bodyPr lIns="95763" tIns="47881" rIns="95763" bIns="47881"/>
          <a:lstStyle>
            <a:lvl1pPr>
              <a:defRPr/>
            </a:lvl1pPr>
          </a:lstStyle>
          <a:p>
            <a:endParaRPr lang="en-US" dirty="0"/>
          </a:p>
        </p:txBody>
      </p:sp>
      <p:sp>
        <p:nvSpPr>
          <p:cNvPr id="7" name="Slide Number Placeholder 6"/>
          <p:cNvSpPr>
            <a:spLocks noGrp="1"/>
          </p:cNvSpPr>
          <p:nvPr>
            <p:ph type="sldNum" sz="quarter" idx="12"/>
          </p:nvPr>
        </p:nvSpPr>
        <p:spPr>
          <a:xfrm>
            <a:off x="128464" y="116632"/>
            <a:ext cx="3096344" cy="365123"/>
          </a:xfrm>
          <a:prstGeom prst="rect">
            <a:avLst/>
          </a:prstGeom>
        </p:spPr>
        <p:txBody>
          <a:bodyPr lIns="95763" tIns="47881" rIns="95763" bIns="47881"/>
          <a:lstStyle>
            <a:lvl1pPr>
              <a:defRPr>
                <a:ln>
                  <a:solidFill>
                    <a:schemeClr val="bg1"/>
                  </a:solidFill>
                </a:ln>
                <a:solidFill>
                  <a:schemeClr val="bg1"/>
                </a:solidFill>
              </a:defRPr>
            </a:lvl1pPr>
          </a:lstStyle>
          <a:p>
            <a:r>
              <a:rPr lang="en-US" dirty="0"/>
              <a:t>@ </a:t>
            </a:r>
            <a:r>
              <a:rPr lang="en-US" dirty="0" err="1"/>
              <a:t>Prassicoop</a:t>
            </a:r>
            <a:r>
              <a:rPr lang="en-US" dirty="0"/>
              <a:t> </a:t>
            </a:r>
            <a:r>
              <a:rPr lang="en-US" dirty="0" err="1"/>
              <a:t>formazione</a:t>
            </a:r>
            <a:endParaRPr lang="en-US" dirty="0"/>
          </a:p>
        </p:txBody>
      </p:sp>
      <p:pic>
        <p:nvPicPr>
          <p:cNvPr id="11" name="Immagin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93160" y="5157192"/>
            <a:ext cx="3059028" cy="1004940"/>
          </a:xfrm>
          <a:prstGeom prst="rect">
            <a:avLst/>
          </a:prstGeom>
        </p:spPr>
      </p:pic>
      <p:sp>
        <p:nvSpPr>
          <p:cNvPr id="12" name="Date Placeholder 4"/>
          <p:cNvSpPr txBox="1">
            <a:spLocks/>
          </p:cNvSpPr>
          <p:nvPr userDrawn="1"/>
        </p:nvSpPr>
        <p:spPr>
          <a:xfrm>
            <a:off x="700077" y="5653306"/>
            <a:ext cx="3408830" cy="365123"/>
          </a:xfrm>
          <a:prstGeom prst="rect">
            <a:avLst/>
          </a:prstGeom>
        </p:spPr>
        <p:txBody>
          <a:bodyPr lIns="95763" tIns="47881" rIns="95763" bIns="47881"/>
          <a:lstStyle>
            <a:defPPr>
              <a:defRPr lang="it-IT"/>
            </a:defPPr>
            <a:lvl1pPr marL="0" algn="l" defTabSz="957633" rtl="0" eaLnBrk="1" latinLnBrk="0" hangingPunct="1">
              <a:defRPr sz="1800" kern="1200">
                <a:solidFill>
                  <a:schemeClr val="tx1"/>
                </a:solidFill>
                <a:latin typeface="+mn-lt"/>
                <a:ea typeface="+mn-ea"/>
                <a:cs typeface="+mn-cs"/>
              </a:defRPr>
            </a:lvl1pPr>
            <a:lvl2pPr marL="478817" algn="l" defTabSz="957633" rtl="0" eaLnBrk="1" latinLnBrk="0" hangingPunct="1">
              <a:defRPr sz="1800" kern="1200">
                <a:solidFill>
                  <a:schemeClr val="tx1"/>
                </a:solidFill>
                <a:latin typeface="+mn-lt"/>
                <a:ea typeface="+mn-ea"/>
                <a:cs typeface="+mn-cs"/>
              </a:defRPr>
            </a:lvl2pPr>
            <a:lvl3pPr marL="957633" algn="l" defTabSz="957633" rtl="0" eaLnBrk="1" latinLnBrk="0" hangingPunct="1">
              <a:defRPr sz="1800" kern="1200">
                <a:solidFill>
                  <a:schemeClr val="tx1"/>
                </a:solidFill>
                <a:latin typeface="+mn-lt"/>
                <a:ea typeface="+mn-ea"/>
                <a:cs typeface="+mn-cs"/>
              </a:defRPr>
            </a:lvl3pPr>
            <a:lvl4pPr marL="1436452" algn="l" defTabSz="957633" rtl="0" eaLnBrk="1" latinLnBrk="0" hangingPunct="1">
              <a:defRPr sz="1800" kern="1200">
                <a:solidFill>
                  <a:schemeClr val="tx1"/>
                </a:solidFill>
                <a:latin typeface="+mn-lt"/>
                <a:ea typeface="+mn-ea"/>
                <a:cs typeface="+mn-cs"/>
              </a:defRPr>
            </a:lvl4pPr>
            <a:lvl5pPr marL="1915268" algn="l" defTabSz="957633" rtl="0" eaLnBrk="1" latinLnBrk="0" hangingPunct="1">
              <a:defRPr sz="1800" kern="1200">
                <a:solidFill>
                  <a:schemeClr val="tx1"/>
                </a:solidFill>
                <a:latin typeface="+mn-lt"/>
                <a:ea typeface="+mn-ea"/>
                <a:cs typeface="+mn-cs"/>
              </a:defRPr>
            </a:lvl5pPr>
            <a:lvl6pPr marL="2394084" algn="l" defTabSz="957633" rtl="0" eaLnBrk="1" latinLnBrk="0" hangingPunct="1">
              <a:defRPr sz="1800" kern="1200">
                <a:solidFill>
                  <a:schemeClr val="tx1"/>
                </a:solidFill>
                <a:latin typeface="+mn-lt"/>
                <a:ea typeface="+mn-ea"/>
                <a:cs typeface="+mn-cs"/>
              </a:defRPr>
            </a:lvl6pPr>
            <a:lvl7pPr marL="2872902" algn="l" defTabSz="957633" rtl="0" eaLnBrk="1" latinLnBrk="0" hangingPunct="1">
              <a:defRPr sz="1800" kern="1200">
                <a:solidFill>
                  <a:schemeClr val="tx1"/>
                </a:solidFill>
                <a:latin typeface="+mn-lt"/>
                <a:ea typeface="+mn-ea"/>
                <a:cs typeface="+mn-cs"/>
              </a:defRPr>
            </a:lvl7pPr>
            <a:lvl8pPr marL="3351721" algn="l" defTabSz="957633" rtl="0" eaLnBrk="1" latinLnBrk="0" hangingPunct="1">
              <a:defRPr sz="1800" kern="1200">
                <a:solidFill>
                  <a:schemeClr val="tx1"/>
                </a:solidFill>
                <a:latin typeface="+mn-lt"/>
                <a:ea typeface="+mn-ea"/>
                <a:cs typeface="+mn-cs"/>
              </a:defRPr>
            </a:lvl8pPr>
            <a:lvl9pPr marL="3830537" algn="l" defTabSz="957633" rtl="0" eaLnBrk="1" latinLnBrk="0" hangingPunct="1">
              <a:defRPr sz="1800" kern="1200">
                <a:solidFill>
                  <a:schemeClr val="tx1"/>
                </a:solidFill>
                <a:latin typeface="+mn-lt"/>
                <a:ea typeface="+mn-ea"/>
                <a:cs typeface="+mn-cs"/>
              </a:defRPr>
            </a:lvl9pPr>
          </a:lstStyle>
          <a:p>
            <a:r>
              <a:rPr lang="en-US" dirty="0" err="1"/>
              <a:t>Sottotitolo</a:t>
            </a:r>
            <a:endParaRPr lang="en-US" dirty="0"/>
          </a:p>
        </p:txBody>
      </p:sp>
    </p:spTree>
    <p:extLst>
      <p:ext uri="{BB962C8B-B14F-4D97-AF65-F5344CB8AC3E}">
        <p14:creationId xmlns:p14="http://schemas.microsoft.com/office/powerpoint/2010/main" val="2035641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a:xfrm>
            <a:off x="6497170" y="224501"/>
            <a:ext cx="2311400" cy="365123"/>
          </a:xfrm>
          <a:prstGeom prst="rect">
            <a:avLst/>
          </a:prstGeom>
        </p:spPr>
        <p:txBody>
          <a:bodyPr lIns="95763" tIns="47881" rIns="95763" bIns="47881"/>
          <a:lstStyle/>
          <a:p>
            <a:endParaRPr lang="it-IT"/>
          </a:p>
        </p:txBody>
      </p:sp>
      <p:sp>
        <p:nvSpPr>
          <p:cNvPr id="5" name="Footer Placeholder 4"/>
          <p:cNvSpPr>
            <a:spLocks noGrp="1"/>
          </p:cNvSpPr>
          <p:nvPr>
            <p:ph type="ftr" sz="quarter" idx="11"/>
          </p:nvPr>
        </p:nvSpPr>
        <p:spPr>
          <a:xfrm>
            <a:off x="5028235" y="5852164"/>
            <a:ext cx="3793999" cy="365123"/>
          </a:xfrm>
          <a:prstGeom prst="rect">
            <a:avLst/>
          </a:prstGeom>
        </p:spPr>
        <p:txBody>
          <a:bodyPr lIns="95763" tIns="47881" rIns="95763" bIns="47881"/>
          <a:lstStyle/>
          <a:p>
            <a:endParaRPr lang="it-IT"/>
          </a:p>
        </p:txBody>
      </p:sp>
      <p:sp>
        <p:nvSpPr>
          <p:cNvPr id="6" name="Slide Number Placeholder 5"/>
          <p:cNvSpPr>
            <a:spLocks noGrp="1"/>
          </p:cNvSpPr>
          <p:nvPr>
            <p:ph type="sldNum" sz="quarter" idx="12"/>
          </p:nvPr>
        </p:nvSpPr>
        <p:spPr>
          <a:xfrm>
            <a:off x="5036522" y="224494"/>
            <a:ext cx="1443169" cy="365123"/>
          </a:xfrm>
          <a:prstGeom prst="rect">
            <a:avLst/>
          </a:prstGeom>
        </p:spPr>
        <p:txBody>
          <a:bodyPr lIns="95763" tIns="47881" rIns="95763" bIns="47881"/>
          <a:lstStyle/>
          <a:p>
            <a:fld id="{1C8BB98C-790C-4632-9556-62E1F82DE6DC}" type="slidenum">
              <a:rPr lang="it-IT" smtClean="0"/>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2" y="1030151"/>
            <a:ext cx="1608157" cy="4780343"/>
          </a:xfrm>
        </p:spPr>
        <p:txBody>
          <a:bodyPr vert="eaVert" anchor="ctr"/>
          <a:lstStyle/>
          <a:p>
            <a:r>
              <a:rPr lang="it-IT"/>
              <a:t>Fare clic per modificare lo stile del titolo</a:t>
            </a:r>
            <a:endParaRPr lang="en-US"/>
          </a:p>
        </p:txBody>
      </p:sp>
      <p:sp>
        <p:nvSpPr>
          <p:cNvPr id="3" name="Vertical Text Placeholder 2"/>
          <p:cNvSpPr>
            <a:spLocks noGrp="1"/>
          </p:cNvSpPr>
          <p:nvPr>
            <p:ph type="body" orient="vert" idx="1"/>
          </p:nvPr>
        </p:nvSpPr>
        <p:spPr>
          <a:xfrm>
            <a:off x="1141072" y="1030151"/>
            <a:ext cx="5875680" cy="4780343"/>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a:xfrm>
            <a:off x="6497170" y="224501"/>
            <a:ext cx="2311400" cy="365123"/>
          </a:xfrm>
          <a:prstGeom prst="rect">
            <a:avLst/>
          </a:prstGeom>
        </p:spPr>
        <p:txBody>
          <a:bodyPr lIns="95763" tIns="47881" rIns="95763" bIns="47881"/>
          <a:lstStyle/>
          <a:p>
            <a:endParaRPr lang="it-IT"/>
          </a:p>
        </p:txBody>
      </p:sp>
      <p:sp>
        <p:nvSpPr>
          <p:cNvPr id="5" name="Footer Placeholder 4"/>
          <p:cNvSpPr>
            <a:spLocks noGrp="1"/>
          </p:cNvSpPr>
          <p:nvPr>
            <p:ph type="ftr" sz="quarter" idx="11"/>
          </p:nvPr>
        </p:nvSpPr>
        <p:spPr>
          <a:xfrm>
            <a:off x="5028235" y="5852164"/>
            <a:ext cx="3793999" cy="365123"/>
          </a:xfrm>
          <a:prstGeom prst="rect">
            <a:avLst/>
          </a:prstGeom>
        </p:spPr>
        <p:txBody>
          <a:bodyPr lIns="95763" tIns="47881" rIns="95763" bIns="47881"/>
          <a:lstStyle/>
          <a:p>
            <a:endParaRPr lang="it-IT"/>
          </a:p>
        </p:txBody>
      </p:sp>
      <p:sp>
        <p:nvSpPr>
          <p:cNvPr id="6" name="Slide Number Placeholder 5"/>
          <p:cNvSpPr>
            <a:spLocks noGrp="1"/>
          </p:cNvSpPr>
          <p:nvPr>
            <p:ph type="sldNum" sz="quarter" idx="12"/>
          </p:nvPr>
        </p:nvSpPr>
        <p:spPr>
          <a:xfrm>
            <a:off x="5036522" y="224494"/>
            <a:ext cx="1443169" cy="365123"/>
          </a:xfrm>
          <a:prstGeom prst="rect">
            <a:avLst/>
          </a:prstGeom>
        </p:spPr>
        <p:txBody>
          <a:bodyPr lIns="95763" tIns="47881" rIns="95763" bIns="47881"/>
          <a:lstStyle/>
          <a:p>
            <a:fld id="{1C8BB98C-790C-4632-9556-62E1F82DE6DC}" type="slidenum">
              <a:rPr lang="it-IT" smtClean="0"/>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Contenuto con didascalia">
    <p:spTree>
      <p:nvGrpSpPr>
        <p:cNvPr id="1" name=""/>
        <p:cNvGrpSpPr/>
        <p:nvPr/>
      </p:nvGrpSpPr>
      <p:grpSpPr>
        <a:xfrm>
          <a:off x="0" y="0"/>
          <a:ext cx="0" cy="0"/>
          <a:chOff x="0" y="0"/>
          <a:chExt cx="0" cy="0"/>
        </a:xfrm>
      </p:grpSpPr>
      <p:sp>
        <p:nvSpPr>
          <p:cNvPr id="46" name="Rectangle 45"/>
          <p:cNvSpPr/>
          <p:nvPr/>
        </p:nvSpPr>
        <p:spPr>
          <a:xfrm>
            <a:off x="4094904" y="188644"/>
            <a:ext cx="5577339" cy="640871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a:p>
        </p:txBody>
      </p:sp>
      <p:sp>
        <p:nvSpPr>
          <p:cNvPr id="57" name="Rectangle 56"/>
          <p:cNvSpPr/>
          <p:nvPr/>
        </p:nvSpPr>
        <p:spPr>
          <a:xfrm>
            <a:off x="4718975" y="-21507"/>
            <a:ext cx="4691726" cy="570188"/>
          </a:xfrm>
          <a:prstGeom prst="rect">
            <a:avLst/>
          </a:prstGeom>
          <a:ln/>
        </p:spPr>
        <p:style>
          <a:lnRef idx="1">
            <a:schemeClr val="accent2"/>
          </a:lnRef>
          <a:fillRef idx="3">
            <a:schemeClr val="accent2"/>
          </a:fillRef>
          <a:effectRef idx="2">
            <a:schemeClr val="accent2"/>
          </a:effectRef>
          <a:fontRef idx="minor">
            <a:schemeClr val="lt1"/>
          </a:fontRef>
        </p:style>
        <p:txBody>
          <a:bodyPr lIns="95763" tIns="47881" rIns="95763" bIns="47881" rtlCol="0" anchor="ctr"/>
          <a:lstStyle/>
          <a:p>
            <a:pPr algn="ctr"/>
            <a:endParaRPr lang="en-US"/>
          </a:p>
        </p:txBody>
      </p:sp>
      <p:sp>
        <p:nvSpPr>
          <p:cNvPr id="5" name="Date Placeholder 4"/>
          <p:cNvSpPr>
            <a:spLocks noGrp="1"/>
          </p:cNvSpPr>
          <p:nvPr>
            <p:ph type="dt" sz="half" idx="10"/>
          </p:nvPr>
        </p:nvSpPr>
        <p:spPr>
          <a:xfrm>
            <a:off x="6497170" y="224501"/>
            <a:ext cx="2311400" cy="365123"/>
          </a:xfrm>
          <a:prstGeom prst="rect">
            <a:avLst/>
          </a:prstGeom>
        </p:spPr>
        <p:txBody>
          <a:bodyPr lIns="95763" tIns="47881" rIns="95763" bIns="47881"/>
          <a:lstStyle/>
          <a:p>
            <a:endParaRPr lang="en-US" dirty="0"/>
          </a:p>
        </p:txBody>
      </p:sp>
      <p:sp>
        <p:nvSpPr>
          <p:cNvPr id="7" name="Slide Number Placeholder 6"/>
          <p:cNvSpPr>
            <a:spLocks noGrp="1"/>
          </p:cNvSpPr>
          <p:nvPr>
            <p:ph type="sldNum" sz="quarter" idx="12"/>
          </p:nvPr>
        </p:nvSpPr>
        <p:spPr>
          <a:xfrm>
            <a:off x="5036522" y="224501"/>
            <a:ext cx="1443169" cy="365123"/>
          </a:xfrm>
          <a:prstGeom prst="rect">
            <a:avLst/>
          </a:prstGeom>
        </p:spPr>
        <p:txBody>
          <a:bodyPr lIns="95763" tIns="47881" rIns="95763" bIns="47881"/>
          <a:lstStyle/>
          <a:p>
            <a:fld id="{F38DF745-7D3F-47F4-83A3-874385CFAA69}" type="slidenum">
              <a:rPr lang="en-US" smtClean="0"/>
              <a:pPr/>
              <a:t>‹N›</a:t>
            </a:fld>
            <a:endParaRPr lang="en-US" dirty="0"/>
          </a:p>
        </p:txBody>
      </p:sp>
      <p:sp>
        <p:nvSpPr>
          <p:cNvPr id="61" name="Rectangle 60"/>
          <p:cNvSpPr/>
          <p:nvPr/>
        </p:nvSpPr>
        <p:spPr>
          <a:xfrm>
            <a:off x="4914529" y="6088286"/>
            <a:ext cx="4407000" cy="81743"/>
          </a:xfrm>
          <a:prstGeom prst="rect">
            <a:avLst/>
          </a:prstGeom>
          <a:ln/>
        </p:spPr>
        <p:style>
          <a:lnRef idx="3">
            <a:schemeClr val="lt1"/>
          </a:lnRef>
          <a:fillRef idx="1">
            <a:schemeClr val="accent2"/>
          </a:fillRef>
          <a:effectRef idx="1">
            <a:schemeClr val="accent2"/>
          </a:effectRef>
          <a:fontRef idx="minor">
            <a:schemeClr val="lt1"/>
          </a:fontRef>
        </p:style>
        <p:txBody>
          <a:bodyPr lIns="95763" tIns="47881" rIns="95763" bIns="47881" rtlCol="0" anchor="ctr"/>
          <a:lstStyle/>
          <a:p>
            <a:pPr algn="ctr"/>
            <a:endParaRPr lang="en-US"/>
          </a:p>
        </p:txBody>
      </p:sp>
      <p:sp>
        <p:nvSpPr>
          <p:cNvPr id="6" name="Footer Placeholder 5"/>
          <p:cNvSpPr>
            <a:spLocks noGrp="1"/>
          </p:cNvSpPr>
          <p:nvPr>
            <p:ph type="ftr" sz="quarter" idx="11"/>
          </p:nvPr>
        </p:nvSpPr>
        <p:spPr>
          <a:xfrm>
            <a:off x="5028236" y="5724844"/>
            <a:ext cx="3784803" cy="365123"/>
          </a:xfrm>
          <a:prstGeom prst="rect">
            <a:avLst/>
          </a:prstGeom>
        </p:spPr>
        <p:txBody>
          <a:bodyPr lIns="95763" tIns="47881" rIns="95763" bIns="47881">
            <a:normAutofit/>
          </a:bodyPr>
          <a:lstStyle/>
          <a:p>
            <a:endParaRPr lang="en-US" dirty="0"/>
          </a:p>
        </p:txBody>
      </p:sp>
      <p:sp>
        <p:nvSpPr>
          <p:cNvPr id="2" name="Title 1"/>
          <p:cNvSpPr>
            <a:spLocks noGrp="1"/>
          </p:cNvSpPr>
          <p:nvPr>
            <p:ph type="title"/>
          </p:nvPr>
        </p:nvSpPr>
        <p:spPr>
          <a:xfrm>
            <a:off x="5134819" y="2657441"/>
            <a:ext cx="3579954" cy="1463153"/>
          </a:xfrm>
          <a:prstGeom prst="rect">
            <a:avLst/>
          </a:prstGeom>
        </p:spPr>
        <p:txBody>
          <a:bodyPr anchor="b">
            <a:normAutofit/>
          </a:bodyPr>
          <a:lstStyle>
            <a:lvl1pPr algn="l">
              <a:defRPr sz="2800" b="0"/>
            </a:lvl1pPr>
          </a:lstStyle>
          <a:p>
            <a:r>
              <a:rPr lang="it-IT"/>
              <a:t>Fare clic per modificare lo stile del titolo</a:t>
            </a:r>
            <a:endParaRPr lang="en-US" dirty="0"/>
          </a:p>
        </p:txBody>
      </p:sp>
      <p:sp>
        <p:nvSpPr>
          <p:cNvPr id="4" name="Text Placeholder 3"/>
          <p:cNvSpPr>
            <a:spLocks noGrp="1"/>
          </p:cNvSpPr>
          <p:nvPr>
            <p:ph type="body" sz="half" idx="2"/>
          </p:nvPr>
        </p:nvSpPr>
        <p:spPr>
          <a:xfrm>
            <a:off x="5131309" y="4136996"/>
            <a:ext cx="3573683" cy="1517903"/>
          </a:xfrm>
          <a:prstGeom prst="rect">
            <a:avLst/>
          </a:prstGeom>
        </p:spPr>
        <p:txBody>
          <a:bodyPr>
            <a:normAutofit/>
          </a:bodyPr>
          <a:lstStyle>
            <a:lvl1pPr marL="0" indent="0">
              <a:buNone/>
              <a:defRPr sz="1600">
                <a:solidFill>
                  <a:srgbClr val="424242"/>
                </a:solidFill>
              </a:defRPr>
            </a:lvl1pPr>
            <a:lvl2pPr marL="478817" indent="0">
              <a:buNone/>
              <a:defRPr sz="1300"/>
            </a:lvl2pPr>
            <a:lvl3pPr marL="957633" indent="0">
              <a:buNone/>
              <a:defRPr sz="1000"/>
            </a:lvl3pPr>
            <a:lvl4pPr marL="1436452" indent="0">
              <a:buNone/>
              <a:defRPr sz="1000"/>
            </a:lvl4pPr>
            <a:lvl5pPr marL="1915268" indent="0">
              <a:buNone/>
              <a:defRPr sz="1000"/>
            </a:lvl5pPr>
            <a:lvl6pPr marL="2394084" indent="0">
              <a:buNone/>
              <a:defRPr sz="1000"/>
            </a:lvl6pPr>
            <a:lvl7pPr marL="2872902" indent="0">
              <a:buNone/>
              <a:defRPr sz="1000"/>
            </a:lvl7pPr>
            <a:lvl8pPr marL="3351721" indent="0">
              <a:buNone/>
              <a:defRPr sz="1000"/>
            </a:lvl8pPr>
            <a:lvl9pPr marL="3830537"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1821862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2_Contenuto con didascalia">
    <p:spTree>
      <p:nvGrpSpPr>
        <p:cNvPr id="1" name=""/>
        <p:cNvGrpSpPr/>
        <p:nvPr/>
      </p:nvGrpSpPr>
      <p:grpSpPr>
        <a:xfrm>
          <a:off x="0" y="0"/>
          <a:ext cx="0" cy="0"/>
          <a:chOff x="0" y="0"/>
          <a:chExt cx="0" cy="0"/>
        </a:xfrm>
      </p:grpSpPr>
      <p:sp>
        <p:nvSpPr>
          <p:cNvPr id="46" name="Rectangle 45"/>
          <p:cNvSpPr/>
          <p:nvPr/>
        </p:nvSpPr>
        <p:spPr>
          <a:xfrm>
            <a:off x="4575163" y="188644"/>
            <a:ext cx="5097079" cy="64087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a:p>
        </p:txBody>
      </p:sp>
      <p:sp>
        <p:nvSpPr>
          <p:cNvPr id="57" name="Rectangle 56"/>
          <p:cNvSpPr/>
          <p:nvPr/>
        </p:nvSpPr>
        <p:spPr>
          <a:xfrm>
            <a:off x="4718975" y="-21509"/>
            <a:ext cx="4691726" cy="8582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a:p>
        </p:txBody>
      </p:sp>
      <p:sp>
        <p:nvSpPr>
          <p:cNvPr id="5" name="Date Placeholder 4"/>
          <p:cNvSpPr>
            <a:spLocks noGrp="1"/>
          </p:cNvSpPr>
          <p:nvPr>
            <p:ph type="dt" sz="half" idx="10"/>
          </p:nvPr>
        </p:nvSpPr>
        <p:spPr>
          <a:xfrm>
            <a:off x="6497170" y="224501"/>
            <a:ext cx="2311400" cy="365123"/>
          </a:xfrm>
          <a:prstGeom prst="rect">
            <a:avLst/>
          </a:prstGeom>
        </p:spPr>
        <p:txBody>
          <a:bodyPr lIns="95763" tIns="47881" rIns="95763" bIns="47881"/>
          <a:lstStyle/>
          <a:p>
            <a:endParaRPr lang="en-US" dirty="0"/>
          </a:p>
        </p:txBody>
      </p:sp>
      <p:sp>
        <p:nvSpPr>
          <p:cNvPr id="7" name="Slide Number Placeholder 6"/>
          <p:cNvSpPr>
            <a:spLocks noGrp="1"/>
          </p:cNvSpPr>
          <p:nvPr>
            <p:ph type="sldNum" sz="quarter" idx="12"/>
          </p:nvPr>
        </p:nvSpPr>
        <p:spPr>
          <a:xfrm>
            <a:off x="5036522" y="224501"/>
            <a:ext cx="1443169" cy="365123"/>
          </a:xfrm>
          <a:prstGeom prst="rect">
            <a:avLst/>
          </a:prstGeom>
        </p:spPr>
        <p:txBody>
          <a:bodyPr lIns="95763" tIns="47881" rIns="95763" bIns="47881"/>
          <a:lstStyle/>
          <a:p>
            <a:fld id="{F38DF745-7D3F-47F4-83A3-874385CFAA69}" type="slidenum">
              <a:rPr lang="en-US" smtClean="0"/>
              <a:pPr/>
              <a:t>‹N›</a:t>
            </a:fld>
            <a:endParaRPr lang="en-US" dirty="0"/>
          </a:p>
        </p:txBody>
      </p:sp>
      <p:sp>
        <p:nvSpPr>
          <p:cNvPr id="61" name="Rectangle 60"/>
          <p:cNvSpPr/>
          <p:nvPr/>
        </p:nvSpPr>
        <p:spPr>
          <a:xfrm>
            <a:off x="5038463" y="6088286"/>
            <a:ext cx="3797300" cy="817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a:p>
        </p:txBody>
      </p:sp>
      <p:sp>
        <p:nvSpPr>
          <p:cNvPr id="6" name="Footer Placeholder 5"/>
          <p:cNvSpPr>
            <a:spLocks noGrp="1"/>
          </p:cNvSpPr>
          <p:nvPr>
            <p:ph type="ftr" sz="quarter" idx="11"/>
          </p:nvPr>
        </p:nvSpPr>
        <p:spPr>
          <a:xfrm>
            <a:off x="5028236" y="5724844"/>
            <a:ext cx="3784803" cy="365123"/>
          </a:xfrm>
          <a:prstGeom prst="rect">
            <a:avLst/>
          </a:prstGeom>
        </p:spPr>
        <p:txBody>
          <a:bodyPr lIns="95763" tIns="47881" rIns="95763" bIns="47881">
            <a:normAutofit/>
          </a:bodyPr>
          <a:lstStyle/>
          <a:p>
            <a:endParaRPr lang="en-US" dirty="0"/>
          </a:p>
        </p:txBody>
      </p:sp>
      <p:sp>
        <p:nvSpPr>
          <p:cNvPr id="2" name="Title 1"/>
          <p:cNvSpPr>
            <a:spLocks noGrp="1"/>
          </p:cNvSpPr>
          <p:nvPr>
            <p:ph type="title"/>
          </p:nvPr>
        </p:nvSpPr>
        <p:spPr>
          <a:xfrm>
            <a:off x="5134819" y="2657441"/>
            <a:ext cx="3579954" cy="1463153"/>
          </a:xfrm>
          <a:prstGeom prst="rect">
            <a:avLst/>
          </a:prstGeom>
        </p:spPr>
        <p:txBody>
          <a:bodyPr anchor="b">
            <a:normAutofit/>
          </a:bodyPr>
          <a:lstStyle>
            <a:lvl1pPr algn="l">
              <a:defRPr sz="2800" b="0"/>
            </a:lvl1pPr>
          </a:lstStyle>
          <a:p>
            <a:r>
              <a:rPr lang="it-IT"/>
              <a:t>Fare clic per modificare lo stile del titolo</a:t>
            </a:r>
            <a:endParaRPr lang="en-US" dirty="0"/>
          </a:p>
        </p:txBody>
      </p:sp>
      <p:sp>
        <p:nvSpPr>
          <p:cNvPr id="4" name="Text Placeholder 3"/>
          <p:cNvSpPr>
            <a:spLocks noGrp="1"/>
          </p:cNvSpPr>
          <p:nvPr>
            <p:ph type="body" sz="half" idx="2"/>
          </p:nvPr>
        </p:nvSpPr>
        <p:spPr>
          <a:xfrm>
            <a:off x="5131309" y="4136996"/>
            <a:ext cx="3573683" cy="1517903"/>
          </a:xfrm>
          <a:prstGeom prst="rect">
            <a:avLst/>
          </a:prstGeom>
        </p:spPr>
        <p:txBody>
          <a:bodyPr>
            <a:normAutofit/>
          </a:bodyPr>
          <a:lstStyle>
            <a:lvl1pPr marL="0" indent="0">
              <a:buNone/>
              <a:defRPr sz="1600">
                <a:solidFill>
                  <a:srgbClr val="424242"/>
                </a:solidFill>
              </a:defRPr>
            </a:lvl1pPr>
            <a:lvl2pPr marL="478817" indent="0">
              <a:buNone/>
              <a:defRPr sz="1300"/>
            </a:lvl2pPr>
            <a:lvl3pPr marL="957633" indent="0">
              <a:buNone/>
              <a:defRPr sz="1000"/>
            </a:lvl3pPr>
            <a:lvl4pPr marL="1436452" indent="0">
              <a:buNone/>
              <a:defRPr sz="1000"/>
            </a:lvl4pPr>
            <a:lvl5pPr marL="1915268" indent="0">
              <a:buNone/>
              <a:defRPr sz="1000"/>
            </a:lvl5pPr>
            <a:lvl6pPr marL="2394084" indent="0">
              <a:buNone/>
              <a:defRPr sz="1000"/>
            </a:lvl6pPr>
            <a:lvl7pPr marL="2872902" indent="0">
              <a:buNone/>
              <a:defRPr sz="1000"/>
            </a:lvl7pPr>
            <a:lvl8pPr marL="3351721" indent="0">
              <a:buNone/>
              <a:defRPr sz="1000"/>
            </a:lvl8pPr>
            <a:lvl9pPr marL="3830537"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1821862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5_Contenuto con didascalia">
    <p:spTree>
      <p:nvGrpSpPr>
        <p:cNvPr id="1" name=""/>
        <p:cNvGrpSpPr/>
        <p:nvPr/>
      </p:nvGrpSpPr>
      <p:grpSpPr>
        <a:xfrm>
          <a:off x="0" y="0"/>
          <a:ext cx="0" cy="0"/>
          <a:chOff x="0" y="0"/>
          <a:chExt cx="0" cy="0"/>
        </a:xfrm>
      </p:grpSpPr>
      <p:sp>
        <p:nvSpPr>
          <p:cNvPr id="46" name="Rectangle 45"/>
          <p:cNvSpPr/>
          <p:nvPr/>
        </p:nvSpPr>
        <p:spPr>
          <a:xfrm>
            <a:off x="4562957" y="-21511"/>
            <a:ext cx="5148000" cy="637200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953000" y="-21510"/>
            <a:ext cx="4329000" cy="623938"/>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1" name="Rectangle 60"/>
          <p:cNvSpPr/>
          <p:nvPr/>
        </p:nvSpPr>
        <p:spPr>
          <a:xfrm>
            <a:off x="5038463" y="6088284"/>
            <a:ext cx="4290000" cy="8174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34819" y="1844824"/>
            <a:ext cx="4134000" cy="2268000"/>
          </a:xfrm>
        </p:spPr>
        <p:txBody>
          <a:bodyPr anchor="b">
            <a:normAutofit/>
          </a:bodyPr>
          <a:lstStyle>
            <a:lvl1pPr algn="l">
              <a:defRPr sz="2800" b="0"/>
            </a:lvl1pPr>
          </a:lstStyle>
          <a:p>
            <a:r>
              <a:rPr lang="it-IT"/>
              <a:t>Fare clic per modificare lo stile del titolo</a:t>
            </a:r>
            <a:endParaRPr lang="en-US"/>
          </a:p>
        </p:txBody>
      </p:sp>
      <p:sp>
        <p:nvSpPr>
          <p:cNvPr id="4" name="Text Placeholder 3"/>
          <p:cNvSpPr>
            <a:spLocks noGrp="1"/>
          </p:cNvSpPr>
          <p:nvPr>
            <p:ph type="body" sz="half" idx="2"/>
          </p:nvPr>
        </p:nvSpPr>
        <p:spPr>
          <a:xfrm>
            <a:off x="5131308" y="5193296"/>
            <a:ext cx="3573683" cy="900000"/>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pic>
        <p:nvPicPr>
          <p:cNvPr id="9" name="Immagin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24376">
            <a:off x="720192" y="2443424"/>
            <a:ext cx="3413903" cy="20483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ttangolo 9"/>
          <p:cNvSpPr/>
          <p:nvPr/>
        </p:nvSpPr>
        <p:spPr>
          <a:xfrm>
            <a:off x="5558638" y="24081"/>
            <a:ext cx="2952796" cy="400110"/>
          </a:xfrm>
          <a:prstGeom prst="rect">
            <a:avLst/>
          </a:prstGeom>
        </p:spPr>
        <p:txBody>
          <a:bodyPr wrap="none">
            <a:spAutoFit/>
          </a:bodyPr>
          <a:lstStyle/>
          <a:p>
            <a:r>
              <a:rPr lang="it-IT" sz="2000" b="1" dirty="0">
                <a:solidFill>
                  <a:schemeClr val="bg1"/>
                </a:solidFill>
                <a:latin typeface="Calibri" panose="020F0502020204030204" pitchFamily="34" charset="0"/>
              </a:rPr>
              <a:t>Milano, 11</a:t>
            </a:r>
            <a:r>
              <a:rPr lang="it-IT" sz="2000" b="1" baseline="0" dirty="0">
                <a:solidFill>
                  <a:schemeClr val="bg1"/>
                </a:solidFill>
                <a:latin typeface="Calibri" panose="020F0502020204030204" pitchFamily="34" charset="0"/>
              </a:rPr>
              <a:t> dicembre </a:t>
            </a:r>
            <a:r>
              <a:rPr lang="it-IT" sz="2000" b="1" dirty="0">
                <a:solidFill>
                  <a:schemeClr val="bg1"/>
                </a:solidFill>
                <a:latin typeface="Calibri" panose="020F0502020204030204" pitchFamily="34" charset="0"/>
              </a:rPr>
              <a:t>2013</a:t>
            </a:r>
          </a:p>
        </p:txBody>
      </p:sp>
    </p:spTree>
    <p:extLst>
      <p:ext uri="{BB962C8B-B14F-4D97-AF65-F5344CB8AC3E}">
        <p14:creationId xmlns:p14="http://schemas.microsoft.com/office/powerpoint/2010/main" val="336498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Solo titolo">
    <p:spTree>
      <p:nvGrpSpPr>
        <p:cNvPr id="1" name=""/>
        <p:cNvGrpSpPr/>
        <p:nvPr/>
      </p:nvGrpSpPr>
      <p:grpSpPr>
        <a:xfrm>
          <a:off x="0" y="0"/>
          <a:ext cx="0" cy="0"/>
          <a:chOff x="0" y="0"/>
          <a:chExt cx="0" cy="0"/>
        </a:xfrm>
      </p:grpSpPr>
      <p:sp>
        <p:nvSpPr>
          <p:cNvPr id="4" name="Segnaposto numero diapositiva 4"/>
          <p:cNvSpPr>
            <a:spLocks noGrp="1"/>
          </p:cNvSpPr>
          <p:nvPr>
            <p:ph type="sldNum" sz="quarter" idx="10"/>
          </p:nvPr>
        </p:nvSpPr>
        <p:spPr>
          <a:xfrm>
            <a:off x="8855208" y="1588"/>
            <a:ext cx="825500" cy="366712"/>
          </a:xfrm>
          <a:prstGeom prst="rect">
            <a:avLst/>
          </a:prstGeom>
        </p:spPr>
        <p:txBody>
          <a:bodyPr/>
          <a:lstStyle>
            <a:lvl1pPr>
              <a:defRPr/>
            </a:lvl1pPr>
          </a:lstStyle>
          <a:p>
            <a:fld id="{F38DF745-7D3F-47F4-83A3-874385CFAA69}" type="slidenum">
              <a:rPr lang="en-US" smtClean="0"/>
              <a:pPr/>
              <a:t>‹N›</a:t>
            </a:fld>
            <a:endParaRPr lang="en-US" dirty="0"/>
          </a:p>
        </p:txBody>
      </p:sp>
      <p:sp>
        <p:nvSpPr>
          <p:cNvPr id="5" name="Rettangolo 4"/>
          <p:cNvSpPr/>
          <p:nvPr/>
        </p:nvSpPr>
        <p:spPr>
          <a:xfrm>
            <a:off x="1351" y="-27384"/>
            <a:ext cx="9906000" cy="6885384"/>
          </a:xfrm>
          <a:prstGeom prst="rect">
            <a:avLst/>
          </a:prstGeom>
          <a:ln>
            <a:noFill/>
          </a:ln>
        </p:spPr>
        <p:style>
          <a:lnRef idx="2">
            <a:schemeClr val="accent6"/>
          </a:lnRef>
          <a:fillRef idx="1002">
            <a:schemeClr val="lt2"/>
          </a:fillRef>
          <a:effectRef idx="0">
            <a:schemeClr val="accent6"/>
          </a:effectRef>
          <a:fontRef idx="minor">
            <a:schemeClr val="dk1"/>
          </a:fontRef>
        </p:style>
        <p:txBody>
          <a:bodyPr rtlCol="0" anchor="ctr"/>
          <a:lstStyle/>
          <a:p>
            <a:pPr algn="ctr"/>
            <a:endParaRPr lang="it-IT"/>
          </a:p>
        </p:txBody>
      </p:sp>
      <p:sp>
        <p:nvSpPr>
          <p:cNvPr id="7" name="Rectangle 65"/>
          <p:cNvSpPr/>
          <p:nvPr/>
        </p:nvSpPr>
        <p:spPr>
          <a:xfrm>
            <a:off x="274351" y="260648"/>
            <a:ext cx="9360000" cy="6264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69"/>
          <p:cNvSpPr/>
          <p:nvPr/>
        </p:nvSpPr>
        <p:spPr>
          <a:xfrm>
            <a:off x="38454" y="-21511"/>
            <a:ext cx="9205023" cy="540000"/>
          </a:xfrm>
          <a:prstGeom prst="rect">
            <a:avLst/>
          </a:prstGeom>
          <a:solidFill>
            <a:srgbClr val="F5F5F5"/>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sellaDiTesto 8"/>
          <p:cNvSpPr txBox="1"/>
          <p:nvPr/>
        </p:nvSpPr>
        <p:spPr>
          <a:xfrm>
            <a:off x="147247" y="-27384"/>
            <a:ext cx="8982457"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marL="0" indent="0" algn="ctr">
              <a:buFont typeface="Arial" panose="020B0604020202020204" pitchFamily="34" charset="0"/>
              <a:buNone/>
            </a:pPr>
            <a:r>
              <a:rPr lang="it-IT" b="1" dirty="0">
                <a:solidFill>
                  <a:schemeClr val="bg1"/>
                </a:solidFill>
                <a:latin typeface="Calibri" panose="020F0502020204030204" pitchFamily="34" charset="0"/>
              </a:rPr>
              <a:t>Corso</a:t>
            </a:r>
            <a:r>
              <a:rPr lang="it-IT" b="1" baseline="0" dirty="0">
                <a:solidFill>
                  <a:schemeClr val="bg1"/>
                </a:solidFill>
                <a:latin typeface="Calibri" panose="020F0502020204030204" pitchFamily="34" charset="0"/>
              </a:rPr>
              <a:t> base sul commercio</a:t>
            </a:r>
            <a:endParaRPr lang="it-IT" b="1" dirty="0">
              <a:solidFill>
                <a:schemeClr val="bg1"/>
              </a:solidFill>
              <a:latin typeface="Calibri" panose="020F0502020204030204" pitchFamily="34" charset="0"/>
            </a:endParaRPr>
          </a:p>
        </p:txBody>
      </p:sp>
      <p:pic>
        <p:nvPicPr>
          <p:cNvPr id="10" name="Immagin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657" y="5949281"/>
            <a:ext cx="1680005" cy="759931"/>
          </a:xfrm>
          <a:prstGeom prst="roundRect">
            <a:avLst>
              <a:gd name="adj" fmla="val 8594"/>
            </a:avLst>
          </a:prstGeom>
          <a:solidFill>
            <a:srgbClr val="FFFFFF">
              <a:shade val="85000"/>
            </a:srgbClr>
          </a:solidFill>
          <a:ln>
            <a:solidFill>
              <a:srgbClr val="C00000"/>
            </a:solidFill>
          </a:ln>
          <a:effectLst>
            <a:outerShdw blurRad="50800" dist="50800" dir="5400000" algn="ctr" rotWithShape="0">
              <a:srgbClr val="000000">
                <a:alpha val="29000"/>
              </a:srgbClr>
            </a:outerShdw>
          </a:effectLst>
        </p:spPr>
      </p:pic>
    </p:spTree>
    <p:extLst>
      <p:ext uri="{BB962C8B-B14F-4D97-AF65-F5344CB8AC3E}">
        <p14:creationId xmlns:p14="http://schemas.microsoft.com/office/powerpoint/2010/main" val="119029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7_Intestazione sezione">
    <p:spTree>
      <p:nvGrpSpPr>
        <p:cNvPr id="1" name=""/>
        <p:cNvGrpSpPr/>
        <p:nvPr/>
      </p:nvGrpSpPr>
      <p:grpSpPr>
        <a:xfrm>
          <a:off x="0" y="0"/>
          <a:ext cx="0" cy="0"/>
          <a:chOff x="0" y="0"/>
          <a:chExt cx="0" cy="0"/>
        </a:xfrm>
      </p:grpSpPr>
      <p:sp>
        <p:nvSpPr>
          <p:cNvPr id="2" name="Rettangolo 1"/>
          <p:cNvSpPr/>
          <p:nvPr/>
        </p:nvSpPr>
        <p:spPr>
          <a:xfrm>
            <a:off x="5660572" y="4025736"/>
            <a:ext cx="4245428" cy="2832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pic>
        <p:nvPicPr>
          <p:cNvPr id="3" name="Immagine 2" descr="5x10_per presentazioni.jpg"/>
          <p:cNvPicPr>
            <a:picLocks noChangeAspect="1"/>
          </p:cNvPicPr>
          <p:nvPr/>
        </p:nvPicPr>
        <p:blipFill>
          <a:blip r:embed="rId2" cstate="print"/>
          <a:srcRect/>
          <a:stretch>
            <a:fillRect/>
          </a:stretch>
        </p:blipFill>
        <p:spPr bwMode="auto">
          <a:xfrm>
            <a:off x="4661913" y="6046988"/>
            <a:ext cx="1794000" cy="811012"/>
          </a:xfrm>
          <a:prstGeom prst="rect">
            <a:avLst/>
          </a:prstGeom>
          <a:noFill/>
          <a:ln>
            <a:noFill/>
          </a:ln>
        </p:spPr>
      </p:pic>
    </p:spTree>
    <p:extLst>
      <p:ext uri="{BB962C8B-B14F-4D97-AF65-F5344CB8AC3E}">
        <p14:creationId xmlns:p14="http://schemas.microsoft.com/office/powerpoint/2010/main" val="3777493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Layout personalizzato">
    <p:spTree>
      <p:nvGrpSpPr>
        <p:cNvPr id="1" name=""/>
        <p:cNvGrpSpPr/>
        <p:nvPr/>
      </p:nvGrpSpPr>
      <p:grpSpPr>
        <a:xfrm>
          <a:off x="0" y="0"/>
          <a:ext cx="0" cy="0"/>
          <a:chOff x="0" y="0"/>
          <a:chExt cx="0" cy="0"/>
        </a:xfrm>
      </p:grpSpPr>
      <p:sp>
        <p:nvSpPr>
          <p:cNvPr id="3" name="Titolo 7"/>
          <p:cNvSpPr>
            <a:spLocks noGrp="1"/>
          </p:cNvSpPr>
          <p:nvPr>
            <p:ph type="ctrTitle"/>
          </p:nvPr>
        </p:nvSpPr>
        <p:spPr>
          <a:xfrm>
            <a:off x="462692" y="427517"/>
            <a:ext cx="8867246" cy="855018"/>
          </a:xfrm>
          <a:prstGeom prst="rect">
            <a:avLst/>
          </a:prstGeom>
        </p:spPr>
        <p:txBody>
          <a:bodyPr anchor="b"/>
          <a:lstStyle>
            <a:lvl1pPr algn="just">
              <a:defRPr lang="en-US" sz="3600" kern="1200" dirty="0">
                <a:solidFill>
                  <a:schemeClr val="accent3"/>
                </a:solidFill>
                <a:latin typeface="Calibri" pitchFamily="34" charset="0"/>
                <a:ea typeface="+mn-ea"/>
                <a:cs typeface="Calibri" pitchFamily="34" charset="0"/>
              </a:defRPr>
            </a:lvl1pPr>
          </a:lstStyle>
          <a:p>
            <a:r>
              <a:rPr lang="it-IT"/>
              <a:t>Fare clic per modificare lo stile del titolo</a:t>
            </a:r>
            <a:endParaRPr lang="en-US" dirty="0"/>
          </a:p>
        </p:txBody>
      </p:sp>
    </p:spTree>
    <p:extLst>
      <p:ext uri="{BB962C8B-B14F-4D97-AF65-F5344CB8AC3E}">
        <p14:creationId xmlns:p14="http://schemas.microsoft.com/office/powerpoint/2010/main" val="26072693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8_Titolo e contenuto">
    <p:spTree>
      <p:nvGrpSpPr>
        <p:cNvPr id="1" name=""/>
        <p:cNvGrpSpPr/>
        <p:nvPr/>
      </p:nvGrpSpPr>
      <p:grpSpPr>
        <a:xfrm>
          <a:off x="0" y="0"/>
          <a:ext cx="0" cy="0"/>
          <a:chOff x="0" y="0"/>
          <a:chExt cx="0" cy="0"/>
        </a:xfrm>
      </p:grpSpPr>
      <p:cxnSp>
        <p:nvCxnSpPr>
          <p:cNvPr id="4" name="Connettore 1 3"/>
          <p:cNvCxnSpPr/>
          <p:nvPr/>
        </p:nvCxnSpPr>
        <p:spPr>
          <a:xfrm>
            <a:off x="329711" y="1435588"/>
            <a:ext cx="939900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5" name="Connettore 1 4"/>
          <p:cNvCxnSpPr/>
          <p:nvPr/>
        </p:nvCxnSpPr>
        <p:spPr>
          <a:xfrm>
            <a:off x="329712" y="1435588"/>
            <a:ext cx="12039" cy="5167601"/>
          </a:xfrm>
          <a:prstGeom prst="line">
            <a:avLst/>
          </a:prstGeom>
        </p:spPr>
        <p:style>
          <a:lnRef idx="2">
            <a:schemeClr val="accent3"/>
          </a:lnRef>
          <a:fillRef idx="0">
            <a:schemeClr val="accent3"/>
          </a:fillRef>
          <a:effectRef idx="1">
            <a:schemeClr val="accent3"/>
          </a:effectRef>
          <a:fontRef idx="minor">
            <a:schemeClr val="tx1"/>
          </a:fontRef>
        </p:style>
      </p:cxnSp>
      <p:sp>
        <p:nvSpPr>
          <p:cNvPr id="6" name="Titolo 7"/>
          <p:cNvSpPr>
            <a:spLocks noGrp="1"/>
          </p:cNvSpPr>
          <p:nvPr>
            <p:ph type="ctrTitle"/>
          </p:nvPr>
        </p:nvSpPr>
        <p:spPr>
          <a:xfrm>
            <a:off x="334046" y="435527"/>
            <a:ext cx="9417575" cy="1002486"/>
          </a:xfrm>
          <a:prstGeom prst="rect">
            <a:avLst/>
          </a:prstGeom>
        </p:spPr>
        <p:txBody>
          <a:bodyPr anchor="ctr"/>
          <a:lstStyle>
            <a:lvl1pPr algn="just">
              <a:defRPr lang="en-US" sz="3400" b="0" kern="1200" dirty="0">
                <a:solidFill>
                  <a:schemeClr val="accent3"/>
                </a:solidFill>
                <a:latin typeface="Calibri" pitchFamily="34" charset="0"/>
                <a:ea typeface="+mn-ea"/>
                <a:cs typeface="Calibri" pitchFamily="34" charset="0"/>
              </a:defRPr>
            </a:lvl1pPr>
          </a:lstStyle>
          <a:p>
            <a:r>
              <a:rPr lang="it-IT"/>
              <a:t>Fare clic per modificare lo stile del titolo</a:t>
            </a:r>
            <a:endParaRPr lang="en-US" dirty="0"/>
          </a:p>
        </p:txBody>
      </p:sp>
      <p:pic>
        <p:nvPicPr>
          <p:cNvPr id="11" name="Picture 31" descr="formazione B 8x4_(R51,G95,B155)"/>
          <p:cNvPicPr>
            <a:picLocks noChangeAspect="1" noChangeArrowheads="1"/>
          </p:cNvPicPr>
          <p:nvPr/>
        </p:nvPicPr>
        <p:blipFill>
          <a:blip r:embed="rId2" cstate="print">
            <a:clrChange>
              <a:clrFrom>
                <a:srgbClr val="FFFFFF"/>
              </a:clrFrom>
              <a:clrTo>
                <a:srgbClr val="FFFFFF">
                  <a:alpha val="0"/>
                </a:srgbClr>
              </a:clrTo>
            </a:clrChange>
            <a:duotone>
              <a:prstClr val="black"/>
              <a:schemeClr val="tx2">
                <a:tint val="45000"/>
                <a:satMod val="400000"/>
              </a:schemeClr>
            </a:duotone>
          </a:blip>
          <a:srcRect/>
          <a:stretch>
            <a:fillRect/>
          </a:stretch>
        </p:blipFill>
        <p:spPr bwMode="auto">
          <a:xfrm>
            <a:off x="8708356" y="6070920"/>
            <a:ext cx="1170000" cy="481849"/>
          </a:xfrm>
          <a:prstGeom prst="rect">
            <a:avLst/>
          </a:prstGeom>
          <a:noFill/>
          <a:ln w="9525">
            <a:noFill/>
            <a:miter lim="800000"/>
            <a:headEnd/>
            <a:tailEnd/>
          </a:ln>
        </p:spPr>
      </p:pic>
      <p:sp>
        <p:nvSpPr>
          <p:cNvPr id="3" name="Segnaposto contenuto 2"/>
          <p:cNvSpPr>
            <a:spLocks noGrp="1"/>
          </p:cNvSpPr>
          <p:nvPr>
            <p:ph idx="1"/>
          </p:nvPr>
        </p:nvSpPr>
        <p:spPr>
          <a:xfrm>
            <a:off x="341752" y="1568824"/>
            <a:ext cx="9386960" cy="4743019"/>
          </a:xfrm>
          <a:prstGeom prst="rect">
            <a:avLst/>
          </a:prstGeom>
        </p:spPr>
        <p:txBody>
          <a:bodyPr/>
          <a:lstStyle>
            <a:lvl1pPr marL="273050" indent="-273050">
              <a:buClr>
                <a:srgbClr val="0070C0"/>
              </a:buClr>
              <a:buSzPct val="100000"/>
              <a:buFont typeface="Wingdings" panose="05000000000000000000" pitchFamily="2" charset="2"/>
              <a:buChar char="v"/>
              <a:tabLst>
                <a:tab pos="273050" algn="l"/>
              </a:tabLst>
              <a:defRPr sz="1800">
                <a:latin typeface="Corbel" pitchFamily="34" charset="0"/>
              </a:defRPr>
            </a:lvl1pPr>
            <a:lvl2pPr marL="542925" indent="-277813">
              <a:buSzPct val="90000"/>
              <a:buFont typeface="Wingdings" panose="05000000000000000000" pitchFamily="2" charset="2"/>
              <a:buChar char="v"/>
              <a:defRPr sz="1800">
                <a:latin typeface="Corbel" pitchFamily="34" charset="0"/>
              </a:defRPr>
            </a:lvl2pPr>
            <a:lvl3pPr marL="922338" indent="-219075">
              <a:buSzPct val="80000"/>
              <a:buFont typeface="Wingdings" panose="05000000000000000000" pitchFamily="2" charset="2"/>
              <a:buChar char="v"/>
              <a:defRPr sz="1800">
                <a:latin typeface="Corbel" pitchFamily="34" charset="0"/>
              </a:defRPr>
            </a:lvl3pPr>
            <a:lvl4pPr marL="1258888" indent="-279400">
              <a:buSzPct val="80000"/>
              <a:buFont typeface="Wingdings" panose="05000000000000000000" pitchFamily="2" charset="2"/>
              <a:buChar char="v"/>
              <a:defRPr sz="1800">
                <a:latin typeface="Corbel" pitchFamily="34" charset="0"/>
              </a:defRPr>
            </a:lvl4pPr>
            <a:lvl5pPr marL="1520825" indent="-314325">
              <a:buClr>
                <a:schemeClr val="tx2">
                  <a:lumMod val="75000"/>
                </a:schemeClr>
              </a:buClr>
              <a:buSzPct val="80000"/>
              <a:buFont typeface="Wingdings" panose="05000000000000000000" pitchFamily="2" charset="2"/>
              <a:buChar char="v"/>
              <a:defRPr sz="1800">
                <a:latin typeface="Corbel" pitchFamily="34" charset="0"/>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Tree>
    <p:extLst>
      <p:ext uri="{BB962C8B-B14F-4D97-AF65-F5344CB8AC3E}">
        <p14:creationId xmlns:p14="http://schemas.microsoft.com/office/powerpoint/2010/main" val="4134030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p:txBody>
          <a:bodyPr>
            <a:normAutofit/>
          </a:bodyPr>
          <a:lstStyle>
            <a:lvl1pPr>
              <a:defRPr sz="2000"/>
            </a:lvl1pPr>
            <a:lvl2pPr>
              <a:defRPr sz="2000"/>
            </a:lvl2pPr>
            <a:lvl3pPr>
              <a:defRPr sz="2000"/>
            </a:lvl3pPr>
            <a:lvl4pPr>
              <a:defRPr sz="2000"/>
            </a:lvl4pPr>
            <a:lvl5pPr>
              <a:defRPr sz="20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_Contenuto con didascalia">
    <p:spTree>
      <p:nvGrpSpPr>
        <p:cNvPr id="1" name=""/>
        <p:cNvGrpSpPr/>
        <p:nvPr/>
      </p:nvGrpSpPr>
      <p:grpSpPr>
        <a:xfrm>
          <a:off x="0" y="0"/>
          <a:ext cx="0" cy="0"/>
          <a:chOff x="0" y="0"/>
          <a:chExt cx="0" cy="0"/>
        </a:xfrm>
      </p:grpSpPr>
      <p:sp>
        <p:nvSpPr>
          <p:cNvPr id="46" name="Rectangle 45"/>
          <p:cNvSpPr/>
          <p:nvPr/>
        </p:nvSpPr>
        <p:spPr>
          <a:xfrm>
            <a:off x="4575163" y="188644"/>
            <a:ext cx="5097079" cy="640871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a:p>
        </p:txBody>
      </p:sp>
      <p:sp>
        <p:nvSpPr>
          <p:cNvPr id="5" name="Date Placeholder 4"/>
          <p:cNvSpPr>
            <a:spLocks noGrp="1"/>
          </p:cNvSpPr>
          <p:nvPr>
            <p:ph type="dt" sz="half" idx="10"/>
          </p:nvPr>
        </p:nvSpPr>
        <p:spPr>
          <a:xfrm>
            <a:off x="6497170" y="224501"/>
            <a:ext cx="2311400" cy="365123"/>
          </a:xfrm>
          <a:prstGeom prst="rect">
            <a:avLst/>
          </a:prstGeom>
        </p:spPr>
        <p:txBody>
          <a:bodyPr lIns="95763" tIns="47881" rIns="95763" bIns="47881"/>
          <a:lstStyle/>
          <a:p>
            <a:endParaRPr lang="it-IT"/>
          </a:p>
        </p:txBody>
      </p:sp>
      <p:sp>
        <p:nvSpPr>
          <p:cNvPr id="7" name="Slide Number Placeholder 6"/>
          <p:cNvSpPr>
            <a:spLocks noGrp="1"/>
          </p:cNvSpPr>
          <p:nvPr>
            <p:ph type="sldNum" sz="quarter" idx="12"/>
          </p:nvPr>
        </p:nvSpPr>
        <p:spPr>
          <a:xfrm>
            <a:off x="5036522" y="224501"/>
            <a:ext cx="1443169" cy="365123"/>
          </a:xfrm>
          <a:prstGeom prst="rect">
            <a:avLst/>
          </a:prstGeom>
        </p:spPr>
        <p:txBody>
          <a:bodyPr lIns="95763" tIns="47881" rIns="95763" bIns="47881"/>
          <a:lstStyle/>
          <a:p>
            <a:fld id="{1C8BB98C-790C-4632-9556-62E1F82DE6DC}" type="slidenum">
              <a:rPr lang="it-IT" smtClean="0"/>
              <a:t>‹N›</a:t>
            </a:fld>
            <a:endParaRPr lang="it-IT" dirty="0"/>
          </a:p>
        </p:txBody>
      </p:sp>
      <p:sp>
        <p:nvSpPr>
          <p:cNvPr id="6" name="Footer Placeholder 5"/>
          <p:cNvSpPr>
            <a:spLocks noGrp="1"/>
          </p:cNvSpPr>
          <p:nvPr>
            <p:ph type="ftr" sz="quarter" idx="11"/>
          </p:nvPr>
        </p:nvSpPr>
        <p:spPr>
          <a:xfrm>
            <a:off x="5028236" y="5724844"/>
            <a:ext cx="3784803" cy="365123"/>
          </a:xfrm>
          <a:prstGeom prst="rect">
            <a:avLst/>
          </a:prstGeom>
        </p:spPr>
        <p:txBody>
          <a:bodyPr lIns="95763" tIns="47881" rIns="95763" bIns="47881">
            <a:normAutofit/>
          </a:bodyPr>
          <a:lstStyle/>
          <a:p>
            <a:endParaRPr lang="it-IT"/>
          </a:p>
        </p:txBody>
      </p:sp>
      <p:sp>
        <p:nvSpPr>
          <p:cNvPr id="2" name="Title 1"/>
          <p:cNvSpPr>
            <a:spLocks noGrp="1"/>
          </p:cNvSpPr>
          <p:nvPr>
            <p:ph type="title"/>
          </p:nvPr>
        </p:nvSpPr>
        <p:spPr>
          <a:xfrm>
            <a:off x="5134819" y="2657441"/>
            <a:ext cx="3579954" cy="1463153"/>
          </a:xfrm>
          <a:prstGeom prst="rect">
            <a:avLst/>
          </a:prstGeom>
        </p:spPr>
        <p:txBody>
          <a:bodyPr anchor="b">
            <a:normAutofit/>
          </a:bodyPr>
          <a:lstStyle>
            <a:lvl1pPr algn="l">
              <a:defRPr sz="2800" b="0"/>
            </a:lvl1pPr>
          </a:lstStyle>
          <a:p>
            <a:r>
              <a:rPr lang="it-IT"/>
              <a:t>Fare clic per modificare lo stile del titolo</a:t>
            </a:r>
            <a:endParaRPr lang="en-US" dirty="0"/>
          </a:p>
        </p:txBody>
      </p:sp>
      <p:sp>
        <p:nvSpPr>
          <p:cNvPr id="4" name="Text Placeholder 3"/>
          <p:cNvSpPr>
            <a:spLocks noGrp="1"/>
          </p:cNvSpPr>
          <p:nvPr>
            <p:ph type="body" sz="half" idx="2"/>
          </p:nvPr>
        </p:nvSpPr>
        <p:spPr>
          <a:xfrm>
            <a:off x="5131309" y="4136996"/>
            <a:ext cx="3573683" cy="1517903"/>
          </a:xfrm>
          <a:prstGeom prst="rect">
            <a:avLst/>
          </a:prstGeom>
        </p:spPr>
        <p:txBody>
          <a:bodyPr>
            <a:normAutofit/>
          </a:bodyPr>
          <a:lstStyle>
            <a:lvl1pPr marL="0" indent="0">
              <a:buNone/>
              <a:defRPr sz="1600">
                <a:solidFill>
                  <a:srgbClr val="424242"/>
                </a:solidFill>
              </a:defRPr>
            </a:lvl1pPr>
            <a:lvl2pPr marL="478817" indent="0">
              <a:buNone/>
              <a:defRPr sz="1300"/>
            </a:lvl2pPr>
            <a:lvl3pPr marL="957633" indent="0">
              <a:buNone/>
              <a:defRPr sz="1000"/>
            </a:lvl3pPr>
            <a:lvl4pPr marL="1436452" indent="0">
              <a:buNone/>
              <a:defRPr sz="1000"/>
            </a:lvl4pPr>
            <a:lvl5pPr marL="1915268" indent="0">
              <a:buNone/>
              <a:defRPr sz="1000"/>
            </a:lvl5pPr>
            <a:lvl6pPr marL="2394084" indent="0">
              <a:buNone/>
              <a:defRPr sz="1000"/>
            </a:lvl6pPr>
            <a:lvl7pPr marL="2872902" indent="0">
              <a:buNone/>
              <a:defRPr sz="1000"/>
            </a:lvl7pPr>
            <a:lvl8pPr marL="3351721" indent="0">
              <a:buNone/>
              <a:defRPr sz="1000"/>
            </a:lvl8pPr>
            <a:lvl9pPr marL="3830537"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19052271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3_Contenuto con didascalia">
    <p:spTree>
      <p:nvGrpSpPr>
        <p:cNvPr id="1" name=""/>
        <p:cNvGrpSpPr/>
        <p:nvPr/>
      </p:nvGrpSpPr>
      <p:grpSpPr>
        <a:xfrm>
          <a:off x="0" y="0"/>
          <a:ext cx="0" cy="0"/>
          <a:chOff x="0" y="0"/>
          <a:chExt cx="0" cy="0"/>
        </a:xfrm>
      </p:grpSpPr>
      <p:sp>
        <p:nvSpPr>
          <p:cNvPr id="46" name="Rectangle 45"/>
          <p:cNvSpPr/>
          <p:nvPr/>
        </p:nvSpPr>
        <p:spPr>
          <a:xfrm>
            <a:off x="4094904" y="188644"/>
            <a:ext cx="5577339" cy="640871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a:p>
        </p:txBody>
      </p:sp>
      <p:sp>
        <p:nvSpPr>
          <p:cNvPr id="57" name="Rectangle 56"/>
          <p:cNvSpPr/>
          <p:nvPr/>
        </p:nvSpPr>
        <p:spPr>
          <a:xfrm>
            <a:off x="4718975" y="-21507"/>
            <a:ext cx="4691726" cy="570188"/>
          </a:xfrm>
          <a:prstGeom prst="rect">
            <a:avLst/>
          </a:prstGeom>
          <a:ln/>
        </p:spPr>
        <p:style>
          <a:lnRef idx="1">
            <a:schemeClr val="accent2"/>
          </a:lnRef>
          <a:fillRef idx="3">
            <a:schemeClr val="accent2"/>
          </a:fillRef>
          <a:effectRef idx="2">
            <a:schemeClr val="accent2"/>
          </a:effectRef>
          <a:fontRef idx="minor">
            <a:schemeClr val="lt1"/>
          </a:fontRef>
        </p:style>
        <p:txBody>
          <a:bodyPr lIns="95763" tIns="47881" rIns="95763" bIns="47881" rtlCol="0" anchor="ctr"/>
          <a:lstStyle/>
          <a:p>
            <a:pPr algn="ctr"/>
            <a:endParaRPr lang="en-US"/>
          </a:p>
        </p:txBody>
      </p:sp>
      <p:sp>
        <p:nvSpPr>
          <p:cNvPr id="5" name="Date Placeholder 4"/>
          <p:cNvSpPr>
            <a:spLocks noGrp="1"/>
          </p:cNvSpPr>
          <p:nvPr>
            <p:ph type="dt" sz="half" idx="10"/>
          </p:nvPr>
        </p:nvSpPr>
        <p:spPr>
          <a:xfrm>
            <a:off x="6497170" y="224501"/>
            <a:ext cx="2311400" cy="365123"/>
          </a:xfrm>
          <a:prstGeom prst="rect">
            <a:avLst/>
          </a:prstGeom>
        </p:spPr>
        <p:txBody>
          <a:bodyPr lIns="95763" tIns="47881" rIns="95763" bIns="47881"/>
          <a:lstStyle/>
          <a:p>
            <a:endParaRPr lang="it-IT"/>
          </a:p>
        </p:txBody>
      </p:sp>
      <p:sp>
        <p:nvSpPr>
          <p:cNvPr id="7" name="Slide Number Placeholder 6"/>
          <p:cNvSpPr>
            <a:spLocks noGrp="1"/>
          </p:cNvSpPr>
          <p:nvPr>
            <p:ph type="sldNum" sz="quarter" idx="12"/>
          </p:nvPr>
        </p:nvSpPr>
        <p:spPr>
          <a:xfrm>
            <a:off x="5036522" y="224501"/>
            <a:ext cx="1443169" cy="365123"/>
          </a:xfrm>
          <a:prstGeom prst="rect">
            <a:avLst/>
          </a:prstGeom>
        </p:spPr>
        <p:txBody>
          <a:bodyPr lIns="95763" tIns="47881" rIns="95763" bIns="47881"/>
          <a:lstStyle/>
          <a:p>
            <a:fld id="{1C8BB98C-790C-4632-9556-62E1F82DE6DC}" type="slidenum">
              <a:rPr lang="it-IT" smtClean="0"/>
              <a:t>‹N›</a:t>
            </a:fld>
            <a:endParaRPr lang="it-IT" dirty="0"/>
          </a:p>
        </p:txBody>
      </p:sp>
      <p:sp>
        <p:nvSpPr>
          <p:cNvPr id="61" name="Rectangle 60"/>
          <p:cNvSpPr/>
          <p:nvPr/>
        </p:nvSpPr>
        <p:spPr>
          <a:xfrm>
            <a:off x="4914529" y="6088286"/>
            <a:ext cx="4407000" cy="81743"/>
          </a:xfrm>
          <a:prstGeom prst="rect">
            <a:avLst/>
          </a:prstGeom>
          <a:ln/>
        </p:spPr>
        <p:style>
          <a:lnRef idx="3">
            <a:schemeClr val="lt1"/>
          </a:lnRef>
          <a:fillRef idx="1">
            <a:schemeClr val="accent2"/>
          </a:fillRef>
          <a:effectRef idx="1">
            <a:schemeClr val="accent2"/>
          </a:effectRef>
          <a:fontRef idx="minor">
            <a:schemeClr val="lt1"/>
          </a:fontRef>
        </p:style>
        <p:txBody>
          <a:bodyPr lIns="95763" tIns="47881" rIns="95763" bIns="47881" rtlCol="0" anchor="ctr"/>
          <a:lstStyle/>
          <a:p>
            <a:pPr algn="ctr"/>
            <a:endParaRPr lang="en-US"/>
          </a:p>
        </p:txBody>
      </p:sp>
      <p:sp>
        <p:nvSpPr>
          <p:cNvPr id="6" name="Footer Placeholder 5"/>
          <p:cNvSpPr>
            <a:spLocks noGrp="1"/>
          </p:cNvSpPr>
          <p:nvPr>
            <p:ph type="ftr" sz="quarter" idx="11"/>
          </p:nvPr>
        </p:nvSpPr>
        <p:spPr>
          <a:xfrm>
            <a:off x="5028236" y="5724844"/>
            <a:ext cx="3784803" cy="365123"/>
          </a:xfrm>
          <a:prstGeom prst="rect">
            <a:avLst/>
          </a:prstGeom>
        </p:spPr>
        <p:txBody>
          <a:bodyPr lIns="95763" tIns="47881" rIns="95763" bIns="47881">
            <a:normAutofit/>
          </a:bodyPr>
          <a:lstStyle/>
          <a:p>
            <a:endParaRPr lang="it-IT"/>
          </a:p>
        </p:txBody>
      </p:sp>
      <p:sp>
        <p:nvSpPr>
          <p:cNvPr id="2" name="Title 1"/>
          <p:cNvSpPr>
            <a:spLocks noGrp="1"/>
          </p:cNvSpPr>
          <p:nvPr>
            <p:ph type="title"/>
          </p:nvPr>
        </p:nvSpPr>
        <p:spPr>
          <a:xfrm>
            <a:off x="5134819" y="2657441"/>
            <a:ext cx="3579954" cy="1463153"/>
          </a:xfrm>
          <a:prstGeom prst="rect">
            <a:avLst/>
          </a:prstGeom>
        </p:spPr>
        <p:txBody>
          <a:bodyPr anchor="b">
            <a:normAutofit/>
          </a:bodyPr>
          <a:lstStyle>
            <a:lvl1pPr algn="l">
              <a:defRPr sz="2800" b="0"/>
            </a:lvl1pPr>
          </a:lstStyle>
          <a:p>
            <a:r>
              <a:rPr lang="it-IT"/>
              <a:t>Fare clic per modificare lo stile del titolo</a:t>
            </a:r>
            <a:endParaRPr lang="en-US" dirty="0"/>
          </a:p>
        </p:txBody>
      </p:sp>
      <p:sp>
        <p:nvSpPr>
          <p:cNvPr id="4" name="Text Placeholder 3"/>
          <p:cNvSpPr>
            <a:spLocks noGrp="1"/>
          </p:cNvSpPr>
          <p:nvPr>
            <p:ph type="body" sz="half" idx="2"/>
          </p:nvPr>
        </p:nvSpPr>
        <p:spPr>
          <a:xfrm>
            <a:off x="5131309" y="4136996"/>
            <a:ext cx="3573683" cy="1517903"/>
          </a:xfrm>
          <a:prstGeom prst="rect">
            <a:avLst/>
          </a:prstGeom>
        </p:spPr>
        <p:txBody>
          <a:bodyPr>
            <a:normAutofit/>
          </a:bodyPr>
          <a:lstStyle>
            <a:lvl1pPr marL="0" indent="0">
              <a:buNone/>
              <a:defRPr sz="1600">
                <a:solidFill>
                  <a:srgbClr val="424242"/>
                </a:solidFill>
              </a:defRPr>
            </a:lvl1pPr>
            <a:lvl2pPr marL="478817" indent="0">
              <a:buNone/>
              <a:defRPr sz="1300"/>
            </a:lvl2pPr>
            <a:lvl3pPr marL="957633" indent="0">
              <a:buNone/>
              <a:defRPr sz="1000"/>
            </a:lvl3pPr>
            <a:lvl4pPr marL="1436452" indent="0">
              <a:buNone/>
              <a:defRPr sz="1000"/>
            </a:lvl4pPr>
            <a:lvl5pPr marL="1915268" indent="0">
              <a:buNone/>
              <a:defRPr sz="1000"/>
            </a:lvl5pPr>
            <a:lvl6pPr marL="2394084" indent="0">
              <a:buNone/>
              <a:defRPr sz="1000"/>
            </a:lvl6pPr>
            <a:lvl7pPr marL="2872902" indent="0">
              <a:buNone/>
              <a:defRPr sz="1000"/>
            </a:lvl7pPr>
            <a:lvl8pPr marL="3351721" indent="0">
              <a:buNone/>
              <a:defRPr sz="1000"/>
            </a:lvl8pPr>
            <a:lvl9pPr marL="3830537"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18218629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6_Contenuto con didascalia">
    <p:spTree>
      <p:nvGrpSpPr>
        <p:cNvPr id="1" name=""/>
        <p:cNvGrpSpPr/>
        <p:nvPr/>
      </p:nvGrpSpPr>
      <p:grpSpPr>
        <a:xfrm>
          <a:off x="0" y="0"/>
          <a:ext cx="0" cy="0"/>
          <a:chOff x="0" y="0"/>
          <a:chExt cx="0" cy="0"/>
        </a:xfrm>
      </p:grpSpPr>
      <p:sp>
        <p:nvSpPr>
          <p:cNvPr id="46" name="Rectangle 45"/>
          <p:cNvSpPr/>
          <p:nvPr/>
        </p:nvSpPr>
        <p:spPr>
          <a:xfrm>
            <a:off x="4575163" y="188644"/>
            <a:ext cx="5097079" cy="64087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a:p>
        </p:txBody>
      </p:sp>
      <p:sp>
        <p:nvSpPr>
          <p:cNvPr id="57" name="Rectangle 56"/>
          <p:cNvSpPr/>
          <p:nvPr/>
        </p:nvSpPr>
        <p:spPr>
          <a:xfrm>
            <a:off x="4718975" y="-21509"/>
            <a:ext cx="4691726" cy="8582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a:p>
        </p:txBody>
      </p:sp>
      <p:sp>
        <p:nvSpPr>
          <p:cNvPr id="5" name="Date Placeholder 4"/>
          <p:cNvSpPr>
            <a:spLocks noGrp="1"/>
          </p:cNvSpPr>
          <p:nvPr>
            <p:ph type="dt" sz="half" idx="10"/>
          </p:nvPr>
        </p:nvSpPr>
        <p:spPr>
          <a:xfrm>
            <a:off x="6497170" y="224501"/>
            <a:ext cx="2311400" cy="365123"/>
          </a:xfrm>
          <a:prstGeom prst="rect">
            <a:avLst/>
          </a:prstGeom>
        </p:spPr>
        <p:txBody>
          <a:bodyPr lIns="95763" tIns="47881" rIns="95763" bIns="47881"/>
          <a:lstStyle/>
          <a:p>
            <a:endParaRPr lang="it-IT"/>
          </a:p>
        </p:txBody>
      </p:sp>
      <p:sp>
        <p:nvSpPr>
          <p:cNvPr id="7" name="Slide Number Placeholder 6"/>
          <p:cNvSpPr>
            <a:spLocks noGrp="1"/>
          </p:cNvSpPr>
          <p:nvPr>
            <p:ph type="sldNum" sz="quarter" idx="12"/>
          </p:nvPr>
        </p:nvSpPr>
        <p:spPr>
          <a:xfrm>
            <a:off x="5036522" y="224501"/>
            <a:ext cx="1443169" cy="365123"/>
          </a:xfrm>
          <a:prstGeom prst="rect">
            <a:avLst/>
          </a:prstGeom>
        </p:spPr>
        <p:txBody>
          <a:bodyPr lIns="95763" tIns="47881" rIns="95763" bIns="47881"/>
          <a:lstStyle/>
          <a:p>
            <a:fld id="{1C8BB98C-790C-4632-9556-62E1F82DE6DC}" type="slidenum">
              <a:rPr lang="it-IT" smtClean="0"/>
              <a:t>‹N›</a:t>
            </a:fld>
            <a:endParaRPr lang="it-IT" dirty="0"/>
          </a:p>
        </p:txBody>
      </p:sp>
      <p:sp>
        <p:nvSpPr>
          <p:cNvPr id="61" name="Rectangle 60"/>
          <p:cNvSpPr/>
          <p:nvPr/>
        </p:nvSpPr>
        <p:spPr>
          <a:xfrm>
            <a:off x="5038463" y="6088286"/>
            <a:ext cx="3797300" cy="817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a:p>
        </p:txBody>
      </p:sp>
      <p:sp>
        <p:nvSpPr>
          <p:cNvPr id="6" name="Footer Placeholder 5"/>
          <p:cNvSpPr>
            <a:spLocks noGrp="1"/>
          </p:cNvSpPr>
          <p:nvPr>
            <p:ph type="ftr" sz="quarter" idx="11"/>
          </p:nvPr>
        </p:nvSpPr>
        <p:spPr>
          <a:xfrm>
            <a:off x="5028236" y="5724844"/>
            <a:ext cx="3784803" cy="365123"/>
          </a:xfrm>
          <a:prstGeom prst="rect">
            <a:avLst/>
          </a:prstGeom>
        </p:spPr>
        <p:txBody>
          <a:bodyPr lIns="95763" tIns="47881" rIns="95763" bIns="47881">
            <a:normAutofit/>
          </a:bodyPr>
          <a:lstStyle/>
          <a:p>
            <a:endParaRPr lang="it-IT"/>
          </a:p>
        </p:txBody>
      </p:sp>
      <p:sp>
        <p:nvSpPr>
          <p:cNvPr id="2" name="Title 1"/>
          <p:cNvSpPr>
            <a:spLocks noGrp="1"/>
          </p:cNvSpPr>
          <p:nvPr>
            <p:ph type="title"/>
          </p:nvPr>
        </p:nvSpPr>
        <p:spPr>
          <a:xfrm>
            <a:off x="5134819" y="2657441"/>
            <a:ext cx="3579954" cy="1463153"/>
          </a:xfrm>
          <a:prstGeom prst="rect">
            <a:avLst/>
          </a:prstGeom>
        </p:spPr>
        <p:txBody>
          <a:bodyPr anchor="b">
            <a:normAutofit/>
          </a:bodyPr>
          <a:lstStyle>
            <a:lvl1pPr algn="l">
              <a:defRPr sz="2800" b="0"/>
            </a:lvl1pPr>
          </a:lstStyle>
          <a:p>
            <a:r>
              <a:rPr lang="it-IT"/>
              <a:t>Fare clic per modificare lo stile del titolo</a:t>
            </a:r>
            <a:endParaRPr lang="en-US" dirty="0"/>
          </a:p>
        </p:txBody>
      </p:sp>
      <p:sp>
        <p:nvSpPr>
          <p:cNvPr id="4" name="Text Placeholder 3"/>
          <p:cNvSpPr>
            <a:spLocks noGrp="1"/>
          </p:cNvSpPr>
          <p:nvPr>
            <p:ph type="body" sz="half" idx="2"/>
          </p:nvPr>
        </p:nvSpPr>
        <p:spPr>
          <a:xfrm>
            <a:off x="5131309" y="4136996"/>
            <a:ext cx="3573683" cy="1517903"/>
          </a:xfrm>
          <a:prstGeom prst="rect">
            <a:avLst/>
          </a:prstGeom>
        </p:spPr>
        <p:txBody>
          <a:bodyPr>
            <a:normAutofit/>
          </a:bodyPr>
          <a:lstStyle>
            <a:lvl1pPr marL="0" indent="0">
              <a:buNone/>
              <a:defRPr sz="1600">
                <a:solidFill>
                  <a:srgbClr val="424242"/>
                </a:solidFill>
              </a:defRPr>
            </a:lvl1pPr>
            <a:lvl2pPr marL="478817" indent="0">
              <a:buNone/>
              <a:defRPr sz="1300"/>
            </a:lvl2pPr>
            <a:lvl3pPr marL="957633" indent="0">
              <a:buNone/>
              <a:defRPr sz="1000"/>
            </a:lvl3pPr>
            <a:lvl4pPr marL="1436452" indent="0">
              <a:buNone/>
              <a:defRPr sz="1000"/>
            </a:lvl4pPr>
            <a:lvl5pPr marL="1915268" indent="0">
              <a:buNone/>
              <a:defRPr sz="1000"/>
            </a:lvl5pPr>
            <a:lvl6pPr marL="2394084" indent="0">
              <a:buNone/>
              <a:defRPr sz="1000"/>
            </a:lvl6pPr>
            <a:lvl7pPr marL="2872902" indent="0">
              <a:buNone/>
              <a:defRPr sz="1000"/>
            </a:lvl7pPr>
            <a:lvl8pPr marL="3351721" indent="0">
              <a:buNone/>
              <a:defRPr sz="1000"/>
            </a:lvl8pPr>
            <a:lvl9pPr marL="3830537"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1821862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8_Contenuto con didascalia">
    <p:spTree>
      <p:nvGrpSpPr>
        <p:cNvPr id="1" name=""/>
        <p:cNvGrpSpPr/>
        <p:nvPr/>
      </p:nvGrpSpPr>
      <p:grpSpPr>
        <a:xfrm>
          <a:off x="0" y="0"/>
          <a:ext cx="0" cy="0"/>
          <a:chOff x="0" y="0"/>
          <a:chExt cx="0" cy="0"/>
        </a:xfrm>
      </p:grpSpPr>
      <p:sp>
        <p:nvSpPr>
          <p:cNvPr id="46" name="Rectangle 45"/>
          <p:cNvSpPr/>
          <p:nvPr/>
        </p:nvSpPr>
        <p:spPr>
          <a:xfrm>
            <a:off x="4562957" y="-21511"/>
            <a:ext cx="5148000" cy="637200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953000" y="-21510"/>
            <a:ext cx="4329000" cy="623938"/>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1" name="Rectangle 60"/>
          <p:cNvSpPr/>
          <p:nvPr/>
        </p:nvSpPr>
        <p:spPr>
          <a:xfrm>
            <a:off x="5038463" y="6088284"/>
            <a:ext cx="4290000" cy="8174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34819" y="1844824"/>
            <a:ext cx="4134000" cy="2268000"/>
          </a:xfrm>
        </p:spPr>
        <p:txBody>
          <a:bodyPr anchor="b">
            <a:normAutofit/>
          </a:bodyPr>
          <a:lstStyle>
            <a:lvl1pPr algn="l">
              <a:defRPr sz="2800" b="0"/>
            </a:lvl1pPr>
          </a:lstStyle>
          <a:p>
            <a:r>
              <a:rPr lang="it-IT"/>
              <a:t>Fare clic per modificare lo stile del titolo</a:t>
            </a:r>
            <a:endParaRPr lang="en-US"/>
          </a:p>
        </p:txBody>
      </p:sp>
      <p:sp>
        <p:nvSpPr>
          <p:cNvPr id="4" name="Text Placeholder 3"/>
          <p:cNvSpPr>
            <a:spLocks noGrp="1"/>
          </p:cNvSpPr>
          <p:nvPr>
            <p:ph type="body" sz="half" idx="2"/>
          </p:nvPr>
        </p:nvSpPr>
        <p:spPr>
          <a:xfrm>
            <a:off x="5131308" y="5193296"/>
            <a:ext cx="3573683" cy="900000"/>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pic>
        <p:nvPicPr>
          <p:cNvPr id="9" name="Immagin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24376">
            <a:off x="720192" y="2443424"/>
            <a:ext cx="3413903" cy="20483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ttangolo 9"/>
          <p:cNvSpPr/>
          <p:nvPr userDrawn="1"/>
        </p:nvSpPr>
        <p:spPr>
          <a:xfrm>
            <a:off x="5558638" y="24081"/>
            <a:ext cx="2952796" cy="400110"/>
          </a:xfrm>
          <a:prstGeom prst="rect">
            <a:avLst/>
          </a:prstGeom>
        </p:spPr>
        <p:txBody>
          <a:bodyPr wrap="none">
            <a:spAutoFit/>
          </a:bodyPr>
          <a:lstStyle/>
          <a:p>
            <a:r>
              <a:rPr lang="it-IT" sz="2000" b="1" dirty="0">
                <a:solidFill>
                  <a:schemeClr val="bg1"/>
                </a:solidFill>
                <a:latin typeface="Calibri" panose="020F0502020204030204" pitchFamily="34" charset="0"/>
              </a:rPr>
              <a:t>Milano, 11</a:t>
            </a:r>
            <a:r>
              <a:rPr lang="it-IT" sz="2000" b="1" baseline="0" dirty="0">
                <a:solidFill>
                  <a:schemeClr val="bg1"/>
                </a:solidFill>
                <a:latin typeface="Calibri" panose="020F0502020204030204" pitchFamily="34" charset="0"/>
              </a:rPr>
              <a:t> dicembre </a:t>
            </a:r>
            <a:r>
              <a:rPr lang="it-IT" sz="2000" b="1" dirty="0">
                <a:solidFill>
                  <a:schemeClr val="bg1"/>
                </a:solidFill>
                <a:latin typeface="Calibri" panose="020F0502020204030204" pitchFamily="34" charset="0"/>
              </a:rPr>
              <a:t>2013</a:t>
            </a:r>
          </a:p>
        </p:txBody>
      </p:sp>
    </p:spTree>
    <p:extLst>
      <p:ext uri="{BB962C8B-B14F-4D97-AF65-F5344CB8AC3E}">
        <p14:creationId xmlns:p14="http://schemas.microsoft.com/office/powerpoint/2010/main" val="336498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Solo titolo">
    <p:spTree>
      <p:nvGrpSpPr>
        <p:cNvPr id="1" name=""/>
        <p:cNvGrpSpPr/>
        <p:nvPr/>
      </p:nvGrpSpPr>
      <p:grpSpPr>
        <a:xfrm>
          <a:off x="0" y="0"/>
          <a:ext cx="0" cy="0"/>
          <a:chOff x="0" y="0"/>
          <a:chExt cx="0" cy="0"/>
        </a:xfrm>
      </p:grpSpPr>
      <p:sp>
        <p:nvSpPr>
          <p:cNvPr id="4" name="Segnaposto numero diapositiva 4"/>
          <p:cNvSpPr>
            <a:spLocks noGrp="1"/>
          </p:cNvSpPr>
          <p:nvPr>
            <p:ph type="sldNum" sz="quarter" idx="10"/>
          </p:nvPr>
        </p:nvSpPr>
        <p:spPr>
          <a:xfrm>
            <a:off x="8855208" y="1588"/>
            <a:ext cx="825500" cy="366712"/>
          </a:xfrm>
          <a:prstGeom prst="rect">
            <a:avLst/>
          </a:prstGeom>
        </p:spPr>
        <p:txBody>
          <a:bodyPr/>
          <a:lstStyle>
            <a:lvl1pPr>
              <a:defRPr/>
            </a:lvl1pPr>
          </a:lstStyle>
          <a:p>
            <a:pPr>
              <a:defRPr/>
            </a:pPr>
            <a:fld id="{AD83AD28-BFD7-47F2-BE4A-5DF947BF232D}" type="slidenum">
              <a:rPr lang="en-US"/>
              <a:pPr>
                <a:defRPr/>
              </a:pPr>
              <a:t>‹N›</a:t>
            </a:fld>
            <a:endParaRPr lang="en-US" dirty="0"/>
          </a:p>
        </p:txBody>
      </p:sp>
      <p:sp>
        <p:nvSpPr>
          <p:cNvPr id="5" name="Rettangolo 4"/>
          <p:cNvSpPr/>
          <p:nvPr userDrawn="1"/>
        </p:nvSpPr>
        <p:spPr>
          <a:xfrm>
            <a:off x="1351" y="-27384"/>
            <a:ext cx="9906000" cy="6885384"/>
          </a:xfrm>
          <a:prstGeom prst="rect">
            <a:avLst/>
          </a:prstGeom>
          <a:ln>
            <a:noFill/>
          </a:ln>
        </p:spPr>
        <p:style>
          <a:lnRef idx="2">
            <a:schemeClr val="accent6"/>
          </a:lnRef>
          <a:fillRef idx="1002">
            <a:schemeClr val="lt2"/>
          </a:fillRef>
          <a:effectRef idx="0">
            <a:schemeClr val="accent6"/>
          </a:effectRef>
          <a:fontRef idx="minor">
            <a:schemeClr val="dk1"/>
          </a:fontRef>
        </p:style>
        <p:txBody>
          <a:bodyPr rtlCol="0" anchor="ctr"/>
          <a:lstStyle/>
          <a:p>
            <a:pPr algn="ctr"/>
            <a:endParaRPr lang="it-IT"/>
          </a:p>
        </p:txBody>
      </p:sp>
      <p:sp>
        <p:nvSpPr>
          <p:cNvPr id="7" name="Rectangle 65"/>
          <p:cNvSpPr/>
          <p:nvPr userDrawn="1"/>
        </p:nvSpPr>
        <p:spPr>
          <a:xfrm>
            <a:off x="274351" y="260648"/>
            <a:ext cx="9360000" cy="6264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69"/>
          <p:cNvSpPr/>
          <p:nvPr userDrawn="1"/>
        </p:nvSpPr>
        <p:spPr>
          <a:xfrm>
            <a:off x="38454" y="-21511"/>
            <a:ext cx="9205023" cy="540000"/>
          </a:xfrm>
          <a:prstGeom prst="rect">
            <a:avLst/>
          </a:prstGeom>
          <a:solidFill>
            <a:srgbClr val="F5F5F5"/>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sellaDiTesto 8"/>
          <p:cNvSpPr txBox="1"/>
          <p:nvPr userDrawn="1"/>
        </p:nvSpPr>
        <p:spPr>
          <a:xfrm>
            <a:off x="147247" y="-27384"/>
            <a:ext cx="8982457"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marL="0" indent="0" algn="ctr">
              <a:buFont typeface="Arial" panose="020B0604020202020204" pitchFamily="34" charset="0"/>
              <a:buNone/>
            </a:pPr>
            <a:r>
              <a:rPr lang="it-IT" b="1" dirty="0">
                <a:solidFill>
                  <a:schemeClr val="bg1"/>
                </a:solidFill>
                <a:latin typeface="Calibri" panose="020F0502020204030204" pitchFamily="34" charset="0"/>
              </a:rPr>
              <a:t>Corso</a:t>
            </a:r>
            <a:r>
              <a:rPr lang="it-IT" b="1" baseline="0" dirty="0">
                <a:solidFill>
                  <a:schemeClr val="bg1"/>
                </a:solidFill>
                <a:latin typeface="Calibri" panose="020F0502020204030204" pitchFamily="34" charset="0"/>
              </a:rPr>
              <a:t> base sul commercio</a:t>
            </a:r>
            <a:endParaRPr lang="it-IT" b="1" dirty="0">
              <a:solidFill>
                <a:schemeClr val="bg1"/>
              </a:solidFill>
              <a:latin typeface="Calibri" panose="020F0502020204030204" pitchFamily="34" charset="0"/>
            </a:endParaRPr>
          </a:p>
        </p:txBody>
      </p:sp>
      <p:pic>
        <p:nvPicPr>
          <p:cNvPr id="10" name="Immagin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0657" y="5949281"/>
            <a:ext cx="1680005" cy="759931"/>
          </a:xfrm>
          <a:prstGeom prst="roundRect">
            <a:avLst>
              <a:gd name="adj" fmla="val 8594"/>
            </a:avLst>
          </a:prstGeom>
          <a:solidFill>
            <a:srgbClr val="FFFFFF">
              <a:shade val="85000"/>
            </a:srgbClr>
          </a:solidFill>
          <a:ln>
            <a:solidFill>
              <a:srgbClr val="C00000"/>
            </a:solidFill>
          </a:ln>
          <a:effectLst>
            <a:outerShdw blurRad="50800" dist="50800" dir="5400000" algn="ctr" rotWithShape="0">
              <a:srgbClr val="000000">
                <a:alpha val="29000"/>
              </a:srgbClr>
            </a:outerShdw>
          </a:effectLst>
        </p:spPr>
      </p:pic>
    </p:spTree>
    <p:extLst>
      <p:ext uri="{BB962C8B-B14F-4D97-AF65-F5344CB8AC3E}">
        <p14:creationId xmlns:p14="http://schemas.microsoft.com/office/powerpoint/2010/main" val="1190293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Intestazione sezione">
    <p:spTree>
      <p:nvGrpSpPr>
        <p:cNvPr id="1" name=""/>
        <p:cNvGrpSpPr/>
        <p:nvPr/>
      </p:nvGrpSpPr>
      <p:grpSpPr>
        <a:xfrm>
          <a:off x="0" y="0"/>
          <a:ext cx="0" cy="0"/>
          <a:chOff x="0" y="0"/>
          <a:chExt cx="0" cy="0"/>
        </a:xfrm>
      </p:grpSpPr>
      <p:sp>
        <p:nvSpPr>
          <p:cNvPr id="2" name="Rettangolo 1"/>
          <p:cNvSpPr/>
          <p:nvPr userDrawn="1"/>
        </p:nvSpPr>
        <p:spPr>
          <a:xfrm>
            <a:off x="5660572" y="4025736"/>
            <a:ext cx="4245428" cy="2832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pic>
        <p:nvPicPr>
          <p:cNvPr id="3" name="Immagine 2" descr="5x10_per presentazioni.jpg"/>
          <p:cNvPicPr>
            <a:picLocks noChangeAspect="1"/>
          </p:cNvPicPr>
          <p:nvPr userDrawn="1"/>
        </p:nvPicPr>
        <p:blipFill>
          <a:blip r:embed="rId2" cstate="print"/>
          <a:srcRect/>
          <a:stretch>
            <a:fillRect/>
          </a:stretch>
        </p:blipFill>
        <p:spPr bwMode="auto">
          <a:xfrm>
            <a:off x="4661913" y="6046988"/>
            <a:ext cx="1794000" cy="811012"/>
          </a:xfrm>
          <a:prstGeom prst="rect">
            <a:avLst/>
          </a:prstGeom>
          <a:noFill/>
          <a:ln>
            <a:noFill/>
          </a:ln>
        </p:spPr>
      </p:pic>
    </p:spTree>
    <p:extLst>
      <p:ext uri="{BB962C8B-B14F-4D97-AF65-F5344CB8AC3E}">
        <p14:creationId xmlns:p14="http://schemas.microsoft.com/office/powerpoint/2010/main" val="37774931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Titolo e contenuto">
    <p:spTree>
      <p:nvGrpSpPr>
        <p:cNvPr id="1" name=""/>
        <p:cNvGrpSpPr/>
        <p:nvPr/>
      </p:nvGrpSpPr>
      <p:grpSpPr>
        <a:xfrm>
          <a:off x="0" y="0"/>
          <a:ext cx="0" cy="0"/>
          <a:chOff x="0" y="0"/>
          <a:chExt cx="0" cy="0"/>
        </a:xfrm>
      </p:grpSpPr>
      <p:cxnSp>
        <p:nvCxnSpPr>
          <p:cNvPr id="4" name="Connettore 1 3"/>
          <p:cNvCxnSpPr/>
          <p:nvPr userDrawn="1"/>
        </p:nvCxnSpPr>
        <p:spPr>
          <a:xfrm>
            <a:off x="329711" y="1435588"/>
            <a:ext cx="939900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5" name="Connettore 1 4"/>
          <p:cNvCxnSpPr/>
          <p:nvPr userDrawn="1"/>
        </p:nvCxnSpPr>
        <p:spPr>
          <a:xfrm>
            <a:off x="329712" y="1435588"/>
            <a:ext cx="12039" cy="5167601"/>
          </a:xfrm>
          <a:prstGeom prst="line">
            <a:avLst/>
          </a:prstGeom>
        </p:spPr>
        <p:style>
          <a:lnRef idx="2">
            <a:schemeClr val="accent3"/>
          </a:lnRef>
          <a:fillRef idx="0">
            <a:schemeClr val="accent3"/>
          </a:fillRef>
          <a:effectRef idx="1">
            <a:schemeClr val="accent3"/>
          </a:effectRef>
          <a:fontRef idx="minor">
            <a:schemeClr val="tx1"/>
          </a:fontRef>
        </p:style>
      </p:cxnSp>
      <p:sp>
        <p:nvSpPr>
          <p:cNvPr id="6" name="Titolo 7"/>
          <p:cNvSpPr>
            <a:spLocks noGrp="1"/>
          </p:cNvSpPr>
          <p:nvPr>
            <p:ph type="ctrTitle"/>
          </p:nvPr>
        </p:nvSpPr>
        <p:spPr>
          <a:xfrm>
            <a:off x="334046" y="435527"/>
            <a:ext cx="9417575" cy="1002486"/>
          </a:xfrm>
          <a:prstGeom prst="rect">
            <a:avLst/>
          </a:prstGeom>
        </p:spPr>
        <p:txBody>
          <a:bodyPr anchor="ctr"/>
          <a:lstStyle>
            <a:lvl1pPr algn="just">
              <a:defRPr lang="en-US" sz="3400" b="0" kern="1200" dirty="0">
                <a:solidFill>
                  <a:schemeClr val="accent3"/>
                </a:solidFill>
                <a:latin typeface="Calibri" pitchFamily="34" charset="0"/>
                <a:ea typeface="+mn-ea"/>
                <a:cs typeface="Calibri" pitchFamily="34" charset="0"/>
              </a:defRPr>
            </a:lvl1pPr>
          </a:lstStyle>
          <a:p>
            <a:r>
              <a:rPr lang="it-IT"/>
              <a:t>Fare clic per modificare lo stile del titolo</a:t>
            </a:r>
            <a:endParaRPr lang="en-US" dirty="0"/>
          </a:p>
        </p:txBody>
      </p:sp>
      <p:pic>
        <p:nvPicPr>
          <p:cNvPr id="11" name="Picture 31" descr="formazione B 8x4_(R51,G95,B155)"/>
          <p:cNvPicPr>
            <a:picLocks noChangeAspect="1" noChangeArrowheads="1"/>
          </p:cNvPicPr>
          <p:nvPr userDrawn="1"/>
        </p:nvPicPr>
        <p:blipFill>
          <a:blip r:embed="rId2" cstate="print">
            <a:clrChange>
              <a:clrFrom>
                <a:srgbClr val="FFFFFF"/>
              </a:clrFrom>
              <a:clrTo>
                <a:srgbClr val="FFFFFF">
                  <a:alpha val="0"/>
                </a:srgbClr>
              </a:clrTo>
            </a:clrChange>
            <a:duotone>
              <a:prstClr val="black"/>
              <a:schemeClr val="tx2">
                <a:tint val="45000"/>
                <a:satMod val="400000"/>
              </a:schemeClr>
            </a:duotone>
          </a:blip>
          <a:srcRect/>
          <a:stretch>
            <a:fillRect/>
          </a:stretch>
        </p:blipFill>
        <p:spPr bwMode="auto">
          <a:xfrm>
            <a:off x="8708356" y="6070920"/>
            <a:ext cx="1170000" cy="481849"/>
          </a:xfrm>
          <a:prstGeom prst="rect">
            <a:avLst/>
          </a:prstGeom>
          <a:noFill/>
          <a:ln w="9525">
            <a:noFill/>
            <a:miter lim="800000"/>
            <a:headEnd/>
            <a:tailEnd/>
          </a:ln>
        </p:spPr>
      </p:pic>
      <p:sp>
        <p:nvSpPr>
          <p:cNvPr id="3" name="Segnaposto contenuto 2"/>
          <p:cNvSpPr>
            <a:spLocks noGrp="1"/>
          </p:cNvSpPr>
          <p:nvPr>
            <p:ph idx="1"/>
          </p:nvPr>
        </p:nvSpPr>
        <p:spPr>
          <a:xfrm>
            <a:off x="341752" y="1568824"/>
            <a:ext cx="9386960" cy="4743019"/>
          </a:xfrm>
          <a:prstGeom prst="rect">
            <a:avLst/>
          </a:prstGeom>
        </p:spPr>
        <p:txBody>
          <a:bodyPr/>
          <a:lstStyle>
            <a:lvl1pPr marL="273050" indent="-273050">
              <a:buClr>
                <a:srgbClr val="0070C0"/>
              </a:buClr>
              <a:buSzPct val="100000"/>
              <a:buFont typeface="Wingdings" panose="05000000000000000000" pitchFamily="2" charset="2"/>
              <a:buChar char="v"/>
              <a:tabLst>
                <a:tab pos="273050" algn="l"/>
              </a:tabLst>
              <a:defRPr sz="1800">
                <a:latin typeface="Corbel" pitchFamily="34" charset="0"/>
              </a:defRPr>
            </a:lvl1pPr>
            <a:lvl2pPr marL="542925" indent="-277813">
              <a:buSzPct val="90000"/>
              <a:buFont typeface="Wingdings" panose="05000000000000000000" pitchFamily="2" charset="2"/>
              <a:buChar char="v"/>
              <a:defRPr sz="1800">
                <a:latin typeface="Corbel" pitchFamily="34" charset="0"/>
              </a:defRPr>
            </a:lvl2pPr>
            <a:lvl3pPr marL="922338" indent="-219075">
              <a:buSzPct val="80000"/>
              <a:buFont typeface="Wingdings" panose="05000000000000000000" pitchFamily="2" charset="2"/>
              <a:buChar char="v"/>
              <a:defRPr sz="1800">
                <a:latin typeface="Corbel" pitchFamily="34" charset="0"/>
              </a:defRPr>
            </a:lvl3pPr>
            <a:lvl4pPr marL="1258888" indent="-279400">
              <a:buSzPct val="80000"/>
              <a:buFont typeface="Wingdings" panose="05000000000000000000" pitchFamily="2" charset="2"/>
              <a:buChar char="v"/>
              <a:defRPr sz="1800">
                <a:latin typeface="Corbel" pitchFamily="34" charset="0"/>
              </a:defRPr>
            </a:lvl4pPr>
            <a:lvl5pPr marL="1520825" indent="-314325">
              <a:buClr>
                <a:schemeClr val="tx2">
                  <a:lumMod val="75000"/>
                </a:schemeClr>
              </a:buClr>
              <a:buSzPct val="80000"/>
              <a:buFont typeface="Wingdings" panose="05000000000000000000" pitchFamily="2" charset="2"/>
              <a:buChar char="v"/>
              <a:defRPr sz="1800">
                <a:latin typeface="Corbel" pitchFamily="34" charset="0"/>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Tree>
    <p:extLst>
      <p:ext uri="{BB962C8B-B14F-4D97-AF65-F5344CB8AC3E}">
        <p14:creationId xmlns:p14="http://schemas.microsoft.com/office/powerpoint/2010/main" val="41340303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2_Immagine con didascalia">
    <p:spTree>
      <p:nvGrpSpPr>
        <p:cNvPr id="1" name=""/>
        <p:cNvGrpSpPr/>
        <p:nvPr/>
      </p:nvGrpSpPr>
      <p:grpSpPr>
        <a:xfrm>
          <a:off x="0" y="0"/>
          <a:ext cx="0" cy="0"/>
          <a:chOff x="0" y="0"/>
          <a:chExt cx="0" cy="0"/>
        </a:xfrm>
      </p:grpSpPr>
      <p:sp>
        <p:nvSpPr>
          <p:cNvPr id="94" name="Rectangle 93"/>
          <p:cNvSpPr/>
          <p:nvPr/>
        </p:nvSpPr>
        <p:spPr>
          <a:xfrm>
            <a:off x="272480" y="14198"/>
            <a:ext cx="9433048" cy="6583154"/>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r>
              <a:rPr lang="en-US" dirty="0"/>
              <a:t> </a:t>
            </a:r>
          </a:p>
        </p:txBody>
      </p:sp>
      <p:sp>
        <p:nvSpPr>
          <p:cNvPr id="101" name="Rectangle 100"/>
          <p:cNvSpPr/>
          <p:nvPr/>
        </p:nvSpPr>
        <p:spPr>
          <a:xfrm>
            <a:off x="0" y="5734"/>
            <a:ext cx="4808984" cy="284720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lIns="95763" tIns="47881" rIns="95763" bIns="47881" rtlCol="0" anchor="ctr"/>
          <a:lstStyle/>
          <a:p>
            <a:pPr algn="ctr"/>
            <a:endParaRPr lang="en-US"/>
          </a:p>
        </p:txBody>
      </p:sp>
      <p:sp>
        <p:nvSpPr>
          <p:cNvPr id="2" name="Title 1"/>
          <p:cNvSpPr>
            <a:spLocks noGrp="1"/>
          </p:cNvSpPr>
          <p:nvPr>
            <p:ph type="title" hasCustomPrompt="1"/>
          </p:nvPr>
        </p:nvSpPr>
        <p:spPr>
          <a:xfrm>
            <a:off x="1424608" y="3717032"/>
            <a:ext cx="6192688" cy="670952"/>
          </a:xfrm>
        </p:spPr>
        <p:txBody>
          <a:bodyPr anchor="b">
            <a:normAutofit/>
          </a:bodyPr>
          <a:lstStyle>
            <a:lvl1pPr algn="l">
              <a:defRPr sz="2800" b="0"/>
            </a:lvl1pPr>
          </a:lstStyle>
          <a:p>
            <a:r>
              <a:rPr lang="it-IT" dirty="0"/>
              <a:t>Titolo serie corso</a:t>
            </a:r>
            <a:endParaRPr lang="en-US" dirty="0"/>
          </a:p>
        </p:txBody>
      </p:sp>
      <p:sp>
        <p:nvSpPr>
          <p:cNvPr id="3" name="Picture Placeholder 2"/>
          <p:cNvSpPr>
            <a:spLocks noGrp="1"/>
          </p:cNvSpPr>
          <p:nvPr>
            <p:ph type="pic" idx="1"/>
          </p:nvPr>
        </p:nvSpPr>
        <p:spPr>
          <a:xfrm>
            <a:off x="1424608" y="620688"/>
            <a:ext cx="3240360" cy="2061126"/>
          </a:xfrm>
        </p:spPr>
        <p:txBody>
          <a:bodyPr/>
          <a:lstStyle>
            <a:lvl1pPr marL="0" indent="0">
              <a:buNone/>
              <a:defRPr sz="3200">
                <a:solidFill>
                  <a:schemeClr val="accent1"/>
                </a:solidFill>
              </a:defRPr>
            </a:lvl1pPr>
            <a:lvl2pPr marL="478817" indent="0">
              <a:buNone/>
              <a:defRPr sz="2800"/>
            </a:lvl2pPr>
            <a:lvl3pPr marL="957633" indent="0">
              <a:buNone/>
              <a:defRPr sz="2400"/>
            </a:lvl3pPr>
            <a:lvl4pPr marL="1436452" indent="0">
              <a:buNone/>
              <a:defRPr sz="2000"/>
            </a:lvl4pPr>
            <a:lvl5pPr marL="1915268" indent="0">
              <a:buNone/>
              <a:defRPr sz="2000"/>
            </a:lvl5pPr>
            <a:lvl6pPr marL="2394084" indent="0">
              <a:buNone/>
              <a:defRPr sz="2000"/>
            </a:lvl6pPr>
            <a:lvl7pPr marL="2872902" indent="0">
              <a:buNone/>
              <a:defRPr sz="2000"/>
            </a:lvl7pPr>
            <a:lvl8pPr marL="3351721" indent="0">
              <a:buNone/>
              <a:defRPr sz="2000"/>
            </a:lvl8pPr>
            <a:lvl9pPr marL="3830537" indent="0">
              <a:buNone/>
              <a:defRPr sz="2000"/>
            </a:lvl9pPr>
          </a:lstStyle>
          <a:p>
            <a:r>
              <a:rPr lang="it-IT" dirty="0"/>
              <a:t>Fare clic sull'icona per inserire un'immagine</a:t>
            </a:r>
            <a:endParaRPr lang="en-US" dirty="0"/>
          </a:p>
        </p:txBody>
      </p:sp>
      <p:sp>
        <p:nvSpPr>
          <p:cNvPr id="5" name="Date Placeholder 4"/>
          <p:cNvSpPr>
            <a:spLocks noGrp="1"/>
          </p:cNvSpPr>
          <p:nvPr>
            <p:ph type="dt" sz="half" idx="10"/>
          </p:nvPr>
        </p:nvSpPr>
        <p:spPr>
          <a:xfrm>
            <a:off x="5961112" y="188640"/>
            <a:ext cx="3408830" cy="365123"/>
          </a:xfrm>
          <a:prstGeom prst="rect">
            <a:avLst/>
          </a:prstGeom>
        </p:spPr>
        <p:txBody>
          <a:bodyPr lIns="95763" tIns="47881" rIns="95763" bIns="47881"/>
          <a:lstStyle>
            <a:lvl1pPr>
              <a:defRPr/>
            </a:lvl1pPr>
          </a:lstStyle>
          <a:p>
            <a:endParaRPr lang="en-US" dirty="0"/>
          </a:p>
        </p:txBody>
      </p:sp>
      <p:sp>
        <p:nvSpPr>
          <p:cNvPr id="7" name="Slide Number Placeholder 6"/>
          <p:cNvSpPr>
            <a:spLocks noGrp="1"/>
          </p:cNvSpPr>
          <p:nvPr>
            <p:ph type="sldNum" sz="quarter" idx="12"/>
          </p:nvPr>
        </p:nvSpPr>
        <p:spPr>
          <a:xfrm>
            <a:off x="128464" y="116632"/>
            <a:ext cx="3096344" cy="365123"/>
          </a:xfrm>
          <a:prstGeom prst="rect">
            <a:avLst/>
          </a:prstGeom>
        </p:spPr>
        <p:txBody>
          <a:bodyPr lIns="95763" tIns="47881" rIns="95763" bIns="47881"/>
          <a:lstStyle>
            <a:lvl1pPr>
              <a:defRPr>
                <a:ln>
                  <a:solidFill>
                    <a:schemeClr val="bg1"/>
                  </a:solidFill>
                </a:ln>
                <a:solidFill>
                  <a:schemeClr val="bg1"/>
                </a:solidFill>
              </a:defRPr>
            </a:lvl1pPr>
          </a:lstStyle>
          <a:p>
            <a:r>
              <a:rPr lang="en-US" dirty="0"/>
              <a:t>@ </a:t>
            </a:r>
            <a:r>
              <a:rPr lang="en-US" dirty="0" err="1"/>
              <a:t>Prassicoop</a:t>
            </a:r>
            <a:r>
              <a:rPr lang="en-US" dirty="0"/>
              <a:t> </a:t>
            </a:r>
            <a:r>
              <a:rPr lang="en-US" dirty="0" err="1"/>
              <a:t>formazione</a:t>
            </a:r>
            <a:endParaRPr lang="en-US" dirty="0"/>
          </a:p>
        </p:txBody>
      </p:sp>
      <p:pic>
        <p:nvPicPr>
          <p:cNvPr id="11" name="Immagin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90516" y="5589240"/>
            <a:ext cx="3059028" cy="1004940"/>
          </a:xfrm>
          <a:prstGeom prst="rect">
            <a:avLst/>
          </a:prstGeom>
        </p:spPr>
      </p:pic>
    </p:spTree>
    <p:extLst>
      <p:ext uri="{BB962C8B-B14F-4D97-AF65-F5344CB8AC3E}">
        <p14:creationId xmlns:p14="http://schemas.microsoft.com/office/powerpoint/2010/main" val="20356416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3_Immagine con didascalia">
    <p:spTree>
      <p:nvGrpSpPr>
        <p:cNvPr id="1" name=""/>
        <p:cNvGrpSpPr/>
        <p:nvPr/>
      </p:nvGrpSpPr>
      <p:grpSpPr>
        <a:xfrm>
          <a:off x="0" y="0"/>
          <a:ext cx="0" cy="0"/>
          <a:chOff x="0" y="0"/>
          <a:chExt cx="0" cy="0"/>
        </a:xfrm>
      </p:grpSpPr>
      <p:sp>
        <p:nvSpPr>
          <p:cNvPr id="94" name="Rectangle 93"/>
          <p:cNvSpPr/>
          <p:nvPr/>
        </p:nvSpPr>
        <p:spPr>
          <a:xfrm>
            <a:off x="272480" y="14198"/>
            <a:ext cx="9361040" cy="6583154"/>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r>
              <a:rPr lang="en-US" dirty="0"/>
              <a:t> </a:t>
            </a:r>
          </a:p>
        </p:txBody>
      </p:sp>
      <p:sp>
        <p:nvSpPr>
          <p:cNvPr id="101" name="Rectangle 100"/>
          <p:cNvSpPr/>
          <p:nvPr/>
        </p:nvSpPr>
        <p:spPr>
          <a:xfrm>
            <a:off x="0" y="5734"/>
            <a:ext cx="4808984" cy="284720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lIns="95763" tIns="47881" rIns="95763" bIns="47881" rtlCol="0" anchor="ctr"/>
          <a:lstStyle/>
          <a:p>
            <a:pPr algn="ctr"/>
            <a:endParaRPr lang="en-US"/>
          </a:p>
        </p:txBody>
      </p:sp>
      <p:sp>
        <p:nvSpPr>
          <p:cNvPr id="2" name="Title 1"/>
          <p:cNvSpPr>
            <a:spLocks noGrp="1"/>
          </p:cNvSpPr>
          <p:nvPr>
            <p:ph type="title" hasCustomPrompt="1"/>
          </p:nvPr>
        </p:nvSpPr>
        <p:spPr>
          <a:xfrm>
            <a:off x="1424608" y="3717032"/>
            <a:ext cx="6192688" cy="670952"/>
          </a:xfrm>
        </p:spPr>
        <p:txBody>
          <a:bodyPr anchor="b">
            <a:normAutofit/>
          </a:bodyPr>
          <a:lstStyle>
            <a:lvl1pPr algn="l">
              <a:defRPr sz="2800" b="0"/>
            </a:lvl1pPr>
          </a:lstStyle>
          <a:p>
            <a:r>
              <a:rPr lang="it-IT" dirty="0"/>
              <a:t>Titolo serie corso</a:t>
            </a:r>
            <a:endParaRPr lang="en-US" dirty="0"/>
          </a:p>
        </p:txBody>
      </p:sp>
      <p:sp>
        <p:nvSpPr>
          <p:cNvPr id="3" name="Picture Placeholder 2"/>
          <p:cNvSpPr>
            <a:spLocks noGrp="1"/>
          </p:cNvSpPr>
          <p:nvPr>
            <p:ph type="pic" idx="1"/>
          </p:nvPr>
        </p:nvSpPr>
        <p:spPr>
          <a:xfrm>
            <a:off x="1424608" y="620688"/>
            <a:ext cx="3240360" cy="2061126"/>
          </a:xfrm>
        </p:spPr>
        <p:txBody>
          <a:bodyPr/>
          <a:lstStyle>
            <a:lvl1pPr marL="0" indent="0">
              <a:buNone/>
              <a:defRPr sz="3200">
                <a:solidFill>
                  <a:schemeClr val="accent1"/>
                </a:solidFill>
              </a:defRPr>
            </a:lvl1pPr>
            <a:lvl2pPr marL="478817" indent="0">
              <a:buNone/>
              <a:defRPr sz="2800"/>
            </a:lvl2pPr>
            <a:lvl3pPr marL="957633" indent="0">
              <a:buNone/>
              <a:defRPr sz="2400"/>
            </a:lvl3pPr>
            <a:lvl4pPr marL="1436452" indent="0">
              <a:buNone/>
              <a:defRPr sz="2000"/>
            </a:lvl4pPr>
            <a:lvl5pPr marL="1915268" indent="0">
              <a:buNone/>
              <a:defRPr sz="2000"/>
            </a:lvl5pPr>
            <a:lvl6pPr marL="2394084" indent="0">
              <a:buNone/>
              <a:defRPr sz="2000"/>
            </a:lvl6pPr>
            <a:lvl7pPr marL="2872902" indent="0">
              <a:buNone/>
              <a:defRPr sz="2000"/>
            </a:lvl7pPr>
            <a:lvl8pPr marL="3351721" indent="0">
              <a:buNone/>
              <a:defRPr sz="2000"/>
            </a:lvl8pPr>
            <a:lvl9pPr marL="3830537" indent="0">
              <a:buNone/>
              <a:defRPr sz="2000"/>
            </a:lvl9pPr>
          </a:lstStyle>
          <a:p>
            <a:r>
              <a:rPr lang="it-IT" dirty="0"/>
              <a:t>Fare clic sull'icona per inserire un'immagine</a:t>
            </a:r>
            <a:endParaRPr lang="en-US" dirty="0"/>
          </a:p>
        </p:txBody>
      </p:sp>
      <p:sp>
        <p:nvSpPr>
          <p:cNvPr id="5" name="Date Placeholder 4"/>
          <p:cNvSpPr>
            <a:spLocks noGrp="1"/>
          </p:cNvSpPr>
          <p:nvPr>
            <p:ph type="dt" sz="half" idx="10"/>
          </p:nvPr>
        </p:nvSpPr>
        <p:spPr>
          <a:xfrm>
            <a:off x="5961112" y="188640"/>
            <a:ext cx="3408830" cy="365123"/>
          </a:xfrm>
          <a:prstGeom prst="rect">
            <a:avLst/>
          </a:prstGeom>
        </p:spPr>
        <p:txBody>
          <a:bodyPr lIns="95763" tIns="47881" rIns="95763" bIns="47881"/>
          <a:lstStyle>
            <a:lvl1pPr>
              <a:defRPr/>
            </a:lvl1pPr>
          </a:lstStyle>
          <a:p>
            <a:endParaRPr lang="en-US" dirty="0"/>
          </a:p>
        </p:txBody>
      </p:sp>
      <p:sp>
        <p:nvSpPr>
          <p:cNvPr id="7" name="Slide Number Placeholder 6"/>
          <p:cNvSpPr>
            <a:spLocks noGrp="1"/>
          </p:cNvSpPr>
          <p:nvPr>
            <p:ph type="sldNum" sz="quarter" idx="12"/>
          </p:nvPr>
        </p:nvSpPr>
        <p:spPr>
          <a:xfrm>
            <a:off x="128464" y="116632"/>
            <a:ext cx="3096344" cy="365123"/>
          </a:xfrm>
          <a:prstGeom prst="rect">
            <a:avLst/>
          </a:prstGeom>
        </p:spPr>
        <p:txBody>
          <a:bodyPr lIns="95763" tIns="47881" rIns="95763" bIns="47881"/>
          <a:lstStyle>
            <a:lvl1pPr>
              <a:defRPr>
                <a:ln>
                  <a:solidFill>
                    <a:schemeClr val="bg1"/>
                  </a:solidFill>
                </a:ln>
                <a:solidFill>
                  <a:schemeClr val="bg1"/>
                </a:solidFill>
              </a:defRPr>
            </a:lvl1pPr>
          </a:lstStyle>
          <a:p>
            <a:r>
              <a:rPr lang="en-US" dirty="0"/>
              <a:t>@ </a:t>
            </a:r>
            <a:r>
              <a:rPr lang="en-US" dirty="0" err="1"/>
              <a:t>Prassicoop</a:t>
            </a:r>
            <a:r>
              <a:rPr lang="en-US" dirty="0"/>
              <a:t> </a:t>
            </a:r>
            <a:r>
              <a:rPr lang="en-US" dirty="0" err="1"/>
              <a:t>formazione</a:t>
            </a:r>
            <a:endParaRPr lang="en-US" dirty="0"/>
          </a:p>
        </p:txBody>
      </p:sp>
      <p:pic>
        <p:nvPicPr>
          <p:cNvPr id="11" name="Immagin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18508" y="5589240"/>
            <a:ext cx="3059028" cy="1004940"/>
          </a:xfrm>
          <a:prstGeom prst="rect">
            <a:avLst/>
          </a:prstGeom>
        </p:spPr>
      </p:pic>
    </p:spTree>
    <p:extLst>
      <p:ext uri="{BB962C8B-B14F-4D97-AF65-F5344CB8AC3E}">
        <p14:creationId xmlns:p14="http://schemas.microsoft.com/office/powerpoint/2010/main" val="20356416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42950" y="2130425"/>
            <a:ext cx="8420100" cy="1470025"/>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a:xfrm>
            <a:off x="560512" y="6381328"/>
            <a:ext cx="23114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384550" y="6356350"/>
            <a:ext cx="31369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7099300" y="6356350"/>
            <a:ext cx="2311400" cy="365125"/>
          </a:xfrm>
          <a:prstGeom prst="rect">
            <a:avLst/>
          </a:prstGeom>
        </p:spPr>
        <p:txBody>
          <a:bodyPr/>
          <a:lstStyle/>
          <a:p>
            <a:fld id="{FBD3F527-EAEE-4125-8721-6AD97DB675FE}" type="slidenum">
              <a:rPr lang="it-IT" smtClean="0"/>
              <a:t>‹N›</a:t>
            </a:fld>
            <a:endParaRPr lang="it-IT"/>
          </a:p>
        </p:txBody>
      </p:sp>
    </p:spTree>
    <p:extLst>
      <p:ext uri="{BB962C8B-B14F-4D97-AF65-F5344CB8AC3E}">
        <p14:creationId xmlns:p14="http://schemas.microsoft.com/office/powerpoint/2010/main" val="3382419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363533" y="2900829"/>
            <a:ext cx="7190590" cy="1362075"/>
          </a:xfrm>
        </p:spPr>
        <p:txBody>
          <a:bodyPr anchor="b"/>
          <a:lstStyle>
            <a:lvl1pPr algn="l">
              <a:defRPr sz="4300" b="0" cap="none" baseline="0"/>
            </a:lvl1pPr>
          </a:lstStyle>
          <a:p>
            <a:r>
              <a:rPr lang="it-IT"/>
              <a:t>Fare clic per modificare lo stile del titolo</a:t>
            </a:r>
            <a:endParaRPr lang="en-US" dirty="0"/>
          </a:p>
        </p:txBody>
      </p:sp>
      <p:sp>
        <p:nvSpPr>
          <p:cNvPr id="3" name="Text Placeholder 2"/>
          <p:cNvSpPr>
            <a:spLocks noGrp="1"/>
          </p:cNvSpPr>
          <p:nvPr>
            <p:ph type="body" idx="1"/>
          </p:nvPr>
        </p:nvSpPr>
        <p:spPr>
          <a:xfrm>
            <a:off x="1363533" y="4267201"/>
            <a:ext cx="7190590" cy="1520415"/>
          </a:xfrm>
        </p:spPr>
        <p:txBody>
          <a:bodyPr anchor="t"/>
          <a:lstStyle>
            <a:lvl1pPr marL="0" indent="0">
              <a:buNone/>
              <a:defRPr sz="2000">
                <a:solidFill>
                  <a:schemeClr val="tx1">
                    <a:tint val="75000"/>
                  </a:schemeClr>
                </a:solidFill>
              </a:defRPr>
            </a:lvl1pPr>
            <a:lvl2pPr marL="478817" indent="0">
              <a:buNone/>
              <a:defRPr sz="1800">
                <a:solidFill>
                  <a:schemeClr val="tx1">
                    <a:tint val="75000"/>
                  </a:schemeClr>
                </a:solidFill>
              </a:defRPr>
            </a:lvl2pPr>
            <a:lvl3pPr marL="957633" indent="0">
              <a:buNone/>
              <a:defRPr sz="1600">
                <a:solidFill>
                  <a:schemeClr val="tx1">
                    <a:tint val="75000"/>
                  </a:schemeClr>
                </a:solidFill>
              </a:defRPr>
            </a:lvl3pPr>
            <a:lvl4pPr marL="1436452" indent="0">
              <a:buNone/>
              <a:defRPr sz="1500">
                <a:solidFill>
                  <a:schemeClr val="tx1">
                    <a:tint val="75000"/>
                  </a:schemeClr>
                </a:solidFill>
              </a:defRPr>
            </a:lvl4pPr>
            <a:lvl5pPr marL="1915268" indent="0">
              <a:buNone/>
              <a:defRPr sz="1500">
                <a:solidFill>
                  <a:schemeClr val="tx1">
                    <a:tint val="75000"/>
                  </a:schemeClr>
                </a:solidFill>
              </a:defRPr>
            </a:lvl5pPr>
            <a:lvl6pPr marL="2394084" indent="0">
              <a:buNone/>
              <a:defRPr sz="1500">
                <a:solidFill>
                  <a:schemeClr val="tx1">
                    <a:tint val="75000"/>
                  </a:schemeClr>
                </a:solidFill>
              </a:defRPr>
            </a:lvl6pPr>
            <a:lvl7pPr marL="2872902" indent="0">
              <a:buNone/>
              <a:defRPr sz="1500">
                <a:solidFill>
                  <a:schemeClr val="tx1">
                    <a:tint val="75000"/>
                  </a:schemeClr>
                </a:solidFill>
              </a:defRPr>
            </a:lvl7pPr>
            <a:lvl8pPr marL="3351721" indent="0">
              <a:buNone/>
              <a:defRPr sz="1500">
                <a:solidFill>
                  <a:schemeClr val="tx1">
                    <a:tint val="75000"/>
                  </a:schemeClr>
                </a:solidFill>
              </a:defRPr>
            </a:lvl8pPr>
            <a:lvl9pPr marL="3830537" indent="0">
              <a:buNone/>
              <a:defRPr sz="15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a:xfrm>
            <a:off x="6497170" y="224501"/>
            <a:ext cx="2311400" cy="365123"/>
          </a:xfrm>
          <a:prstGeom prst="rect">
            <a:avLst/>
          </a:prstGeom>
        </p:spPr>
        <p:txBody>
          <a:bodyPr lIns="95763" tIns="47881" rIns="95763" bIns="47881"/>
          <a:lstStyle/>
          <a:p>
            <a:endParaRPr lang="it-IT"/>
          </a:p>
        </p:txBody>
      </p:sp>
      <p:sp>
        <p:nvSpPr>
          <p:cNvPr id="5" name="Footer Placeholder 4"/>
          <p:cNvSpPr>
            <a:spLocks noGrp="1"/>
          </p:cNvSpPr>
          <p:nvPr>
            <p:ph type="ftr" sz="quarter" idx="11"/>
          </p:nvPr>
        </p:nvSpPr>
        <p:spPr>
          <a:xfrm>
            <a:off x="5028235" y="5852164"/>
            <a:ext cx="3793999" cy="365123"/>
          </a:xfrm>
          <a:prstGeom prst="rect">
            <a:avLst/>
          </a:prstGeom>
        </p:spPr>
        <p:txBody>
          <a:bodyPr lIns="95763" tIns="47881" rIns="95763" bIns="47881"/>
          <a:lstStyle/>
          <a:p>
            <a:endParaRPr lang="it-IT"/>
          </a:p>
        </p:txBody>
      </p:sp>
      <p:sp>
        <p:nvSpPr>
          <p:cNvPr id="6" name="Slide Number Placeholder 5"/>
          <p:cNvSpPr>
            <a:spLocks noGrp="1"/>
          </p:cNvSpPr>
          <p:nvPr>
            <p:ph type="sldNum" sz="quarter" idx="12"/>
          </p:nvPr>
        </p:nvSpPr>
        <p:spPr>
          <a:xfrm>
            <a:off x="5036522" y="224494"/>
            <a:ext cx="1443169" cy="365123"/>
          </a:xfrm>
          <a:prstGeom prst="rect">
            <a:avLst/>
          </a:prstGeom>
        </p:spPr>
        <p:txBody>
          <a:bodyPr lIns="95763" tIns="47881" rIns="95763" bIns="47881"/>
          <a:lstStyle/>
          <a:p>
            <a:fld id="{1C8BB98C-790C-4632-9556-62E1F82DE6DC}" type="slidenum">
              <a:rPr lang="it-IT" smtClean="0"/>
              <a:t>‹N›</a:t>
            </a:fld>
            <a:endParaRPr lang="it-IT"/>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95300" y="274638"/>
            <a:ext cx="8915400" cy="114300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a:xfrm>
            <a:off x="495300" y="1600200"/>
            <a:ext cx="89154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560512" y="6381328"/>
            <a:ext cx="23114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384550" y="6356350"/>
            <a:ext cx="31369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7099300" y="6356350"/>
            <a:ext cx="2311400" cy="365125"/>
          </a:xfrm>
          <a:prstGeom prst="rect">
            <a:avLst/>
          </a:prstGeom>
        </p:spPr>
        <p:txBody>
          <a:bodyPr/>
          <a:lstStyle/>
          <a:p>
            <a:fld id="{FBD3F527-EAEE-4125-8721-6AD97DB675FE}" type="slidenum">
              <a:rPr lang="it-IT" smtClean="0"/>
              <a:t>‹N›</a:t>
            </a:fld>
            <a:endParaRPr lang="it-IT"/>
          </a:p>
        </p:txBody>
      </p:sp>
    </p:spTree>
    <p:extLst>
      <p:ext uri="{BB962C8B-B14F-4D97-AF65-F5344CB8AC3E}">
        <p14:creationId xmlns:p14="http://schemas.microsoft.com/office/powerpoint/2010/main" val="20294410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a:xfrm>
            <a:off x="560512" y="6381328"/>
            <a:ext cx="23114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384550" y="6356350"/>
            <a:ext cx="31369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7099300" y="6356350"/>
            <a:ext cx="2311400" cy="365125"/>
          </a:xfrm>
          <a:prstGeom prst="rect">
            <a:avLst/>
          </a:prstGeom>
        </p:spPr>
        <p:txBody>
          <a:bodyPr/>
          <a:lstStyle/>
          <a:p>
            <a:fld id="{FBD3F527-EAEE-4125-8721-6AD97DB675FE}" type="slidenum">
              <a:rPr lang="it-IT" smtClean="0"/>
              <a:t>‹N›</a:t>
            </a:fld>
            <a:endParaRPr lang="it-IT"/>
          </a:p>
        </p:txBody>
      </p:sp>
    </p:spTree>
    <p:extLst>
      <p:ext uri="{BB962C8B-B14F-4D97-AF65-F5344CB8AC3E}">
        <p14:creationId xmlns:p14="http://schemas.microsoft.com/office/powerpoint/2010/main" val="22119215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95300" y="274638"/>
            <a:ext cx="8915400" cy="1143000"/>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560512" y="6381328"/>
            <a:ext cx="23114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384550" y="6356350"/>
            <a:ext cx="31369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7099300" y="6356350"/>
            <a:ext cx="2311400" cy="365125"/>
          </a:xfrm>
          <a:prstGeom prst="rect">
            <a:avLst/>
          </a:prstGeom>
        </p:spPr>
        <p:txBody>
          <a:bodyPr/>
          <a:lstStyle/>
          <a:p>
            <a:fld id="{FBD3F527-EAEE-4125-8721-6AD97DB675FE}" type="slidenum">
              <a:rPr lang="it-IT" smtClean="0"/>
              <a:t>‹N›</a:t>
            </a:fld>
            <a:endParaRPr lang="it-IT"/>
          </a:p>
        </p:txBody>
      </p:sp>
    </p:spTree>
    <p:extLst>
      <p:ext uri="{BB962C8B-B14F-4D97-AF65-F5344CB8AC3E}">
        <p14:creationId xmlns:p14="http://schemas.microsoft.com/office/powerpoint/2010/main" val="23298837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95300" y="274638"/>
            <a:ext cx="8915400" cy="1143000"/>
          </a:xfrm>
          <a:prstGeom prst="rect">
            <a:avLst/>
          </a:prstGeo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560512" y="6381328"/>
            <a:ext cx="2311400" cy="365125"/>
          </a:xfrm>
          <a:prstGeom prst="rect">
            <a:avLst/>
          </a:prstGeom>
        </p:spPr>
        <p:txBody>
          <a:bodyPr/>
          <a:lstStyle/>
          <a:p>
            <a:endParaRPr lang="it-IT"/>
          </a:p>
        </p:txBody>
      </p:sp>
      <p:sp>
        <p:nvSpPr>
          <p:cNvPr id="8" name="Segnaposto piè di pagina 7"/>
          <p:cNvSpPr>
            <a:spLocks noGrp="1"/>
          </p:cNvSpPr>
          <p:nvPr>
            <p:ph type="ftr" sz="quarter" idx="11"/>
          </p:nvPr>
        </p:nvSpPr>
        <p:spPr>
          <a:xfrm>
            <a:off x="3384550" y="6356350"/>
            <a:ext cx="3136900" cy="365125"/>
          </a:xfrm>
          <a:prstGeom prst="rect">
            <a:avLst/>
          </a:prstGeom>
        </p:spPr>
        <p:txBody>
          <a:bodyPr/>
          <a:lstStyle/>
          <a:p>
            <a:endParaRPr lang="it-IT"/>
          </a:p>
        </p:txBody>
      </p:sp>
      <p:sp>
        <p:nvSpPr>
          <p:cNvPr id="9" name="Segnaposto numero diapositiva 8"/>
          <p:cNvSpPr>
            <a:spLocks noGrp="1"/>
          </p:cNvSpPr>
          <p:nvPr>
            <p:ph type="sldNum" sz="quarter" idx="12"/>
          </p:nvPr>
        </p:nvSpPr>
        <p:spPr>
          <a:xfrm>
            <a:off x="7099300" y="6356350"/>
            <a:ext cx="2311400" cy="365125"/>
          </a:xfrm>
          <a:prstGeom prst="rect">
            <a:avLst/>
          </a:prstGeom>
        </p:spPr>
        <p:txBody>
          <a:bodyPr/>
          <a:lstStyle/>
          <a:p>
            <a:fld id="{FBD3F527-EAEE-4125-8721-6AD97DB675FE}" type="slidenum">
              <a:rPr lang="it-IT" smtClean="0"/>
              <a:t>‹N›</a:t>
            </a:fld>
            <a:endParaRPr lang="it-IT"/>
          </a:p>
        </p:txBody>
      </p:sp>
    </p:spTree>
    <p:extLst>
      <p:ext uri="{BB962C8B-B14F-4D97-AF65-F5344CB8AC3E}">
        <p14:creationId xmlns:p14="http://schemas.microsoft.com/office/powerpoint/2010/main" val="40098526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95300" y="274638"/>
            <a:ext cx="8915400" cy="1143000"/>
          </a:xfrm>
          <a:prstGeom prst="rect">
            <a:avLst/>
          </a:prstGeom>
        </p:spPr>
        <p:txBody>
          <a:bodyPr/>
          <a:lstStyle/>
          <a:p>
            <a:r>
              <a:rPr lang="it-IT"/>
              <a:t>Fare clic per modificare lo stile del titolo</a:t>
            </a:r>
          </a:p>
        </p:txBody>
      </p:sp>
      <p:sp>
        <p:nvSpPr>
          <p:cNvPr id="3" name="Segnaposto data 2"/>
          <p:cNvSpPr>
            <a:spLocks noGrp="1"/>
          </p:cNvSpPr>
          <p:nvPr>
            <p:ph type="dt" sz="half" idx="10"/>
          </p:nvPr>
        </p:nvSpPr>
        <p:spPr>
          <a:xfrm>
            <a:off x="560512" y="6381328"/>
            <a:ext cx="2311400" cy="365125"/>
          </a:xfrm>
          <a:prstGeom prst="rect">
            <a:avLst/>
          </a:prstGeom>
        </p:spPr>
        <p:txBody>
          <a:bodyPr/>
          <a:lstStyle/>
          <a:p>
            <a:endParaRPr lang="it-IT"/>
          </a:p>
        </p:txBody>
      </p:sp>
      <p:sp>
        <p:nvSpPr>
          <p:cNvPr id="4" name="Segnaposto piè di pagina 3"/>
          <p:cNvSpPr>
            <a:spLocks noGrp="1"/>
          </p:cNvSpPr>
          <p:nvPr>
            <p:ph type="ftr" sz="quarter" idx="11"/>
          </p:nvPr>
        </p:nvSpPr>
        <p:spPr>
          <a:xfrm>
            <a:off x="3384550" y="6356350"/>
            <a:ext cx="3136900" cy="365125"/>
          </a:xfrm>
          <a:prstGeom prst="rect">
            <a:avLst/>
          </a:prstGeom>
        </p:spPr>
        <p:txBody>
          <a:bodyPr/>
          <a:lstStyle/>
          <a:p>
            <a:endParaRPr lang="it-IT"/>
          </a:p>
        </p:txBody>
      </p:sp>
      <p:sp>
        <p:nvSpPr>
          <p:cNvPr id="5" name="Segnaposto numero diapositiva 4"/>
          <p:cNvSpPr>
            <a:spLocks noGrp="1"/>
          </p:cNvSpPr>
          <p:nvPr>
            <p:ph type="sldNum" sz="quarter" idx="12"/>
          </p:nvPr>
        </p:nvSpPr>
        <p:spPr>
          <a:xfrm>
            <a:off x="7099300" y="6356350"/>
            <a:ext cx="2311400" cy="365125"/>
          </a:xfrm>
          <a:prstGeom prst="rect">
            <a:avLst/>
          </a:prstGeom>
        </p:spPr>
        <p:txBody>
          <a:bodyPr/>
          <a:lstStyle/>
          <a:p>
            <a:fld id="{FBD3F527-EAEE-4125-8721-6AD97DB675FE}" type="slidenum">
              <a:rPr lang="it-IT" smtClean="0"/>
              <a:t>‹N›</a:t>
            </a:fld>
            <a:endParaRPr lang="it-IT"/>
          </a:p>
        </p:txBody>
      </p:sp>
    </p:spTree>
    <p:extLst>
      <p:ext uri="{BB962C8B-B14F-4D97-AF65-F5344CB8AC3E}">
        <p14:creationId xmlns:p14="http://schemas.microsoft.com/office/powerpoint/2010/main" val="38143463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560512" y="6381328"/>
            <a:ext cx="2311400" cy="365125"/>
          </a:xfrm>
          <a:prstGeom prst="rect">
            <a:avLst/>
          </a:prstGeom>
        </p:spPr>
        <p:txBody>
          <a:bodyPr/>
          <a:lstStyle/>
          <a:p>
            <a:endParaRPr lang="it-IT"/>
          </a:p>
        </p:txBody>
      </p:sp>
      <p:sp>
        <p:nvSpPr>
          <p:cNvPr id="3" name="Segnaposto piè di pagina 2"/>
          <p:cNvSpPr>
            <a:spLocks noGrp="1"/>
          </p:cNvSpPr>
          <p:nvPr>
            <p:ph type="ftr" sz="quarter" idx="11"/>
          </p:nvPr>
        </p:nvSpPr>
        <p:spPr>
          <a:xfrm>
            <a:off x="3384550" y="6356350"/>
            <a:ext cx="3136900" cy="365125"/>
          </a:xfrm>
          <a:prstGeom prst="rect">
            <a:avLst/>
          </a:prstGeom>
        </p:spPr>
        <p:txBody>
          <a:bodyPr/>
          <a:lstStyle/>
          <a:p>
            <a:endParaRPr lang="it-IT"/>
          </a:p>
        </p:txBody>
      </p:sp>
      <p:sp>
        <p:nvSpPr>
          <p:cNvPr id="4" name="Segnaposto numero diapositiva 3"/>
          <p:cNvSpPr>
            <a:spLocks noGrp="1"/>
          </p:cNvSpPr>
          <p:nvPr>
            <p:ph type="sldNum" sz="quarter" idx="12"/>
          </p:nvPr>
        </p:nvSpPr>
        <p:spPr>
          <a:xfrm>
            <a:off x="7099300" y="6356350"/>
            <a:ext cx="2311400" cy="365125"/>
          </a:xfrm>
          <a:prstGeom prst="rect">
            <a:avLst/>
          </a:prstGeom>
        </p:spPr>
        <p:txBody>
          <a:bodyPr/>
          <a:lstStyle/>
          <a:p>
            <a:fld id="{FBD3F527-EAEE-4125-8721-6AD97DB675FE}" type="slidenum">
              <a:rPr lang="it-IT" smtClean="0"/>
              <a:t>‹N›</a:t>
            </a:fld>
            <a:endParaRPr lang="it-IT"/>
          </a:p>
        </p:txBody>
      </p:sp>
    </p:spTree>
    <p:extLst>
      <p:ext uri="{BB962C8B-B14F-4D97-AF65-F5344CB8AC3E}">
        <p14:creationId xmlns:p14="http://schemas.microsoft.com/office/powerpoint/2010/main" val="33576355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95300" y="273050"/>
            <a:ext cx="3259138" cy="1162050"/>
          </a:xfrm>
          <a:prstGeom prst="rect">
            <a:avLst/>
          </a:prstGeo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560512" y="6381328"/>
            <a:ext cx="23114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384550" y="6356350"/>
            <a:ext cx="31369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7099300" y="6356350"/>
            <a:ext cx="2311400" cy="365125"/>
          </a:xfrm>
          <a:prstGeom prst="rect">
            <a:avLst/>
          </a:prstGeom>
        </p:spPr>
        <p:txBody>
          <a:bodyPr/>
          <a:lstStyle/>
          <a:p>
            <a:fld id="{FBD3F527-EAEE-4125-8721-6AD97DB675FE}" type="slidenum">
              <a:rPr lang="it-IT" smtClean="0"/>
              <a:t>‹N›</a:t>
            </a:fld>
            <a:endParaRPr lang="it-IT"/>
          </a:p>
        </p:txBody>
      </p:sp>
    </p:spTree>
    <p:extLst>
      <p:ext uri="{BB962C8B-B14F-4D97-AF65-F5344CB8AC3E}">
        <p14:creationId xmlns:p14="http://schemas.microsoft.com/office/powerpoint/2010/main" val="27356708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41513" y="4800600"/>
            <a:ext cx="5943600" cy="566738"/>
          </a:xfrm>
          <a:prstGeom prst="rect">
            <a:avLst/>
          </a:prstGeo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560512" y="6381328"/>
            <a:ext cx="23114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384550" y="6356350"/>
            <a:ext cx="31369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7099300" y="6356350"/>
            <a:ext cx="2311400" cy="365125"/>
          </a:xfrm>
          <a:prstGeom prst="rect">
            <a:avLst/>
          </a:prstGeom>
        </p:spPr>
        <p:txBody>
          <a:bodyPr/>
          <a:lstStyle/>
          <a:p>
            <a:fld id="{FBD3F527-EAEE-4125-8721-6AD97DB675FE}" type="slidenum">
              <a:rPr lang="it-IT" smtClean="0"/>
              <a:t>‹N›</a:t>
            </a:fld>
            <a:endParaRPr lang="it-IT"/>
          </a:p>
        </p:txBody>
      </p:sp>
    </p:spTree>
    <p:extLst>
      <p:ext uri="{BB962C8B-B14F-4D97-AF65-F5344CB8AC3E}">
        <p14:creationId xmlns:p14="http://schemas.microsoft.com/office/powerpoint/2010/main" val="32957952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95300" y="274638"/>
            <a:ext cx="8915400" cy="1143000"/>
          </a:xfrm>
          <a:prstGeom prst="rect">
            <a:avLst/>
          </a:prstGeom>
        </p:spPr>
        <p:txBody>
          <a:bodyPr/>
          <a:lstStyle/>
          <a:p>
            <a:r>
              <a:rPr lang="it-IT"/>
              <a:t>Fare clic per modificare lo stile del titolo</a:t>
            </a:r>
          </a:p>
        </p:txBody>
      </p:sp>
      <p:sp>
        <p:nvSpPr>
          <p:cNvPr id="3" name="Segnaposto testo verticale 2"/>
          <p:cNvSpPr>
            <a:spLocks noGrp="1"/>
          </p:cNvSpPr>
          <p:nvPr>
            <p:ph type="body" orient="vert" idx="1"/>
          </p:nvPr>
        </p:nvSpPr>
        <p:spPr>
          <a:xfrm>
            <a:off x="495300" y="1600200"/>
            <a:ext cx="8915400" cy="4525963"/>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560512" y="6381328"/>
            <a:ext cx="23114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384550" y="6356350"/>
            <a:ext cx="31369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7099300" y="6356350"/>
            <a:ext cx="2311400" cy="365125"/>
          </a:xfrm>
          <a:prstGeom prst="rect">
            <a:avLst/>
          </a:prstGeom>
        </p:spPr>
        <p:txBody>
          <a:bodyPr/>
          <a:lstStyle/>
          <a:p>
            <a:fld id="{FBD3F527-EAEE-4125-8721-6AD97DB675FE}" type="slidenum">
              <a:rPr lang="it-IT" smtClean="0"/>
              <a:t>‹N›</a:t>
            </a:fld>
            <a:endParaRPr lang="it-IT"/>
          </a:p>
        </p:txBody>
      </p:sp>
    </p:spTree>
    <p:extLst>
      <p:ext uri="{BB962C8B-B14F-4D97-AF65-F5344CB8AC3E}">
        <p14:creationId xmlns:p14="http://schemas.microsoft.com/office/powerpoint/2010/main" val="4040168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181850" y="274638"/>
            <a:ext cx="2228850" cy="5851525"/>
          </a:xfrm>
          <a:prstGeom prst="rect">
            <a:avLst/>
          </a:prstGeo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95300" y="274638"/>
            <a:ext cx="6534150" cy="5851525"/>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560512" y="6381328"/>
            <a:ext cx="23114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384550" y="6356350"/>
            <a:ext cx="31369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7099300" y="6356350"/>
            <a:ext cx="2311400" cy="365125"/>
          </a:xfrm>
          <a:prstGeom prst="rect">
            <a:avLst/>
          </a:prstGeom>
        </p:spPr>
        <p:txBody>
          <a:bodyPr/>
          <a:lstStyle/>
          <a:p>
            <a:fld id="{FBD3F527-EAEE-4125-8721-6AD97DB675FE}" type="slidenum">
              <a:rPr lang="it-IT" smtClean="0"/>
              <a:t>‹N›</a:t>
            </a:fld>
            <a:endParaRPr lang="it-IT"/>
          </a:p>
        </p:txBody>
      </p:sp>
    </p:spTree>
    <p:extLst>
      <p:ext uri="{BB962C8B-B14F-4D97-AF65-F5344CB8AC3E}">
        <p14:creationId xmlns:p14="http://schemas.microsoft.com/office/powerpoint/2010/main" val="38213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5" name="Date Placeholder 4"/>
          <p:cNvSpPr>
            <a:spLocks noGrp="1"/>
          </p:cNvSpPr>
          <p:nvPr>
            <p:ph type="dt" sz="half" idx="10"/>
          </p:nvPr>
        </p:nvSpPr>
        <p:spPr>
          <a:xfrm>
            <a:off x="6497170" y="224501"/>
            <a:ext cx="2311400" cy="365123"/>
          </a:xfrm>
          <a:prstGeom prst="rect">
            <a:avLst/>
          </a:prstGeom>
        </p:spPr>
        <p:txBody>
          <a:bodyPr lIns="95763" tIns="47881" rIns="95763" bIns="47881"/>
          <a:lstStyle/>
          <a:p>
            <a:endParaRPr lang="it-IT"/>
          </a:p>
        </p:txBody>
      </p:sp>
      <p:sp>
        <p:nvSpPr>
          <p:cNvPr id="6" name="Footer Placeholder 5"/>
          <p:cNvSpPr>
            <a:spLocks noGrp="1"/>
          </p:cNvSpPr>
          <p:nvPr>
            <p:ph type="ftr" sz="quarter" idx="11"/>
          </p:nvPr>
        </p:nvSpPr>
        <p:spPr>
          <a:xfrm>
            <a:off x="5028235" y="5852164"/>
            <a:ext cx="3793999" cy="365123"/>
          </a:xfrm>
          <a:prstGeom prst="rect">
            <a:avLst/>
          </a:prstGeom>
        </p:spPr>
        <p:txBody>
          <a:bodyPr lIns="95763" tIns="47881" rIns="95763" bIns="47881"/>
          <a:lstStyle/>
          <a:p>
            <a:endParaRPr lang="it-IT"/>
          </a:p>
        </p:txBody>
      </p:sp>
      <p:sp>
        <p:nvSpPr>
          <p:cNvPr id="7" name="Slide Number Placeholder 6"/>
          <p:cNvSpPr>
            <a:spLocks noGrp="1"/>
          </p:cNvSpPr>
          <p:nvPr>
            <p:ph type="sldNum" sz="quarter" idx="12"/>
          </p:nvPr>
        </p:nvSpPr>
        <p:spPr>
          <a:xfrm>
            <a:off x="5036522" y="224494"/>
            <a:ext cx="1443169" cy="365123"/>
          </a:xfrm>
          <a:prstGeom prst="rect">
            <a:avLst/>
          </a:prstGeom>
        </p:spPr>
        <p:txBody>
          <a:bodyPr lIns="95763" tIns="47881" rIns="95763" bIns="47881"/>
          <a:lstStyle/>
          <a:p>
            <a:fld id="{1C8BB98C-790C-4632-9556-62E1F82DE6DC}" type="slidenum">
              <a:rPr lang="it-IT" smtClean="0"/>
              <a:t>‹N›</a:t>
            </a:fld>
            <a:endParaRPr lang="it-IT"/>
          </a:p>
        </p:txBody>
      </p:sp>
      <p:sp>
        <p:nvSpPr>
          <p:cNvPr id="9" name="Content Placeholder 8"/>
          <p:cNvSpPr>
            <a:spLocks noGrp="1"/>
          </p:cNvSpPr>
          <p:nvPr>
            <p:ph sz="quarter" idx="13"/>
          </p:nvPr>
        </p:nvSpPr>
        <p:spPr>
          <a:xfrm>
            <a:off x="1129285" y="2313436"/>
            <a:ext cx="3704844" cy="349300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1" name="Content Placeholder 10"/>
          <p:cNvSpPr>
            <a:spLocks noGrp="1"/>
          </p:cNvSpPr>
          <p:nvPr>
            <p:ph sz="quarter" idx="14"/>
          </p:nvPr>
        </p:nvSpPr>
        <p:spPr>
          <a:xfrm>
            <a:off x="5032249" y="2313436"/>
            <a:ext cx="3704844" cy="349300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495300" y="274638"/>
            <a:ext cx="8915400" cy="1143000"/>
          </a:xfrm>
          <a:prstGeom prst="rect">
            <a:avLst/>
          </a:prstGeom>
        </p:spPr>
        <p:txBody>
          <a:bodyPr/>
          <a:lstStyle/>
          <a:p>
            <a:r>
              <a:rPr lang="it-IT"/>
              <a:t>Fare clic per modificare lo stile del titolo</a:t>
            </a:r>
          </a:p>
        </p:txBody>
      </p:sp>
      <p:sp>
        <p:nvSpPr>
          <p:cNvPr id="3" name="Segnaposto data 2"/>
          <p:cNvSpPr>
            <a:spLocks noGrp="1"/>
          </p:cNvSpPr>
          <p:nvPr>
            <p:ph type="dt" sz="half" idx="10"/>
          </p:nvPr>
        </p:nvSpPr>
        <p:spPr>
          <a:xfrm>
            <a:off x="560512" y="6381328"/>
            <a:ext cx="2311400" cy="365125"/>
          </a:xfrm>
          <a:prstGeom prst="rect">
            <a:avLst/>
          </a:prstGeom>
        </p:spPr>
        <p:txBody>
          <a:bodyPr/>
          <a:lstStyle/>
          <a:p>
            <a:endParaRPr lang="it-IT"/>
          </a:p>
        </p:txBody>
      </p:sp>
      <p:sp>
        <p:nvSpPr>
          <p:cNvPr id="4" name="Segnaposto piè di pagina 3"/>
          <p:cNvSpPr>
            <a:spLocks noGrp="1"/>
          </p:cNvSpPr>
          <p:nvPr>
            <p:ph type="ftr" sz="quarter" idx="11"/>
          </p:nvPr>
        </p:nvSpPr>
        <p:spPr>
          <a:xfrm>
            <a:off x="3384550" y="6356350"/>
            <a:ext cx="3136900" cy="365125"/>
          </a:xfrm>
          <a:prstGeom prst="rect">
            <a:avLst/>
          </a:prstGeom>
        </p:spPr>
        <p:txBody>
          <a:bodyPr/>
          <a:lstStyle/>
          <a:p>
            <a:endParaRPr lang="it-IT"/>
          </a:p>
        </p:txBody>
      </p:sp>
      <p:sp>
        <p:nvSpPr>
          <p:cNvPr id="5" name="Segnaposto numero diapositiva 4"/>
          <p:cNvSpPr>
            <a:spLocks noGrp="1"/>
          </p:cNvSpPr>
          <p:nvPr>
            <p:ph type="sldNum" sz="quarter" idx="12"/>
          </p:nvPr>
        </p:nvSpPr>
        <p:spPr>
          <a:xfrm>
            <a:off x="7099300" y="6356350"/>
            <a:ext cx="2311400" cy="365125"/>
          </a:xfrm>
          <a:prstGeom prst="rect">
            <a:avLst/>
          </a:prstGeom>
        </p:spPr>
        <p:txBody>
          <a:bodyPr/>
          <a:lstStyle/>
          <a:p>
            <a:fld id="{FBD3F527-EAEE-4125-8721-6AD97DB675FE}" type="slidenum">
              <a:rPr lang="it-IT" smtClean="0"/>
              <a:t>‹N›</a:t>
            </a:fld>
            <a:endParaRPr lang="it-IT"/>
          </a:p>
        </p:txBody>
      </p:sp>
    </p:spTree>
    <p:extLst>
      <p:ext uri="{BB962C8B-B14F-4D97-AF65-F5344CB8AC3E}">
        <p14:creationId xmlns:p14="http://schemas.microsoft.com/office/powerpoint/2010/main" val="3198872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46" name="Rectangle 45"/>
          <p:cNvSpPr/>
          <p:nvPr/>
        </p:nvSpPr>
        <p:spPr>
          <a:xfrm>
            <a:off x="1364602" y="37490"/>
            <a:ext cx="7644312" cy="627183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a:p>
        </p:txBody>
      </p:sp>
      <p:sp>
        <p:nvSpPr>
          <p:cNvPr id="2" name="Title 1"/>
          <p:cNvSpPr>
            <a:spLocks noGrp="1"/>
          </p:cNvSpPr>
          <p:nvPr>
            <p:ph type="ctrTitle"/>
          </p:nvPr>
        </p:nvSpPr>
        <p:spPr>
          <a:xfrm>
            <a:off x="2574809" y="2780929"/>
            <a:ext cx="5792505" cy="1702163"/>
          </a:xfrm>
        </p:spPr>
        <p:txBody>
          <a:bodyPr>
            <a:normAutofit/>
          </a:bodyPr>
          <a:lstStyle>
            <a:lvl1pPr>
              <a:defRPr sz="3900" b="1"/>
            </a:lvl1pPr>
          </a:lstStyle>
          <a:p>
            <a:r>
              <a:rPr lang="it-IT"/>
              <a:t>Fare clic per modificare lo stile del titolo</a:t>
            </a:r>
            <a:endParaRPr lang="en-US" dirty="0"/>
          </a:p>
        </p:txBody>
      </p:sp>
      <p:sp>
        <p:nvSpPr>
          <p:cNvPr id="3" name="Subtitle 2"/>
          <p:cNvSpPr>
            <a:spLocks noGrp="1"/>
          </p:cNvSpPr>
          <p:nvPr>
            <p:ph type="subTitle" idx="1" hasCustomPrompt="1"/>
          </p:nvPr>
        </p:nvSpPr>
        <p:spPr>
          <a:xfrm>
            <a:off x="4726429" y="4797150"/>
            <a:ext cx="3761052" cy="1260630"/>
          </a:xfrm>
        </p:spPr>
        <p:txBody>
          <a:bodyPr>
            <a:normAutofit/>
          </a:bodyPr>
          <a:lstStyle>
            <a:lvl1pPr marL="0" indent="0" algn="l">
              <a:buNone/>
              <a:defRPr sz="1800">
                <a:solidFill>
                  <a:srgbClr val="424242"/>
                </a:solidFill>
              </a:defRPr>
            </a:lvl1pPr>
            <a:lvl2pPr marL="478817" indent="0" algn="ctr">
              <a:buNone/>
              <a:defRPr>
                <a:solidFill>
                  <a:schemeClr val="tx1">
                    <a:tint val="75000"/>
                  </a:schemeClr>
                </a:solidFill>
              </a:defRPr>
            </a:lvl2pPr>
            <a:lvl3pPr marL="957633" indent="0" algn="ctr">
              <a:buNone/>
              <a:defRPr>
                <a:solidFill>
                  <a:schemeClr val="tx1">
                    <a:tint val="75000"/>
                  </a:schemeClr>
                </a:solidFill>
              </a:defRPr>
            </a:lvl3pPr>
            <a:lvl4pPr marL="1436452" indent="0" algn="ctr">
              <a:buNone/>
              <a:defRPr>
                <a:solidFill>
                  <a:schemeClr val="tx1">
                    <a:tint val="75000"/>
                  </a:schemeClr>
                </a:solidFill>
              </a:defRPr>
            </a:lvl4pPr>
            <a:lvl5pPr marL="1915268" indent="0" algn="ctr">
              <a:buNone/>
              <a:defRPr>
                <a:solidFill>
                  <a:schemeClr val="tx1">
                    <a:tint val="75000"/>
                  </a:schemeClr>
                </a:solidFill>
              </a:defRPr>
            </a:lvl5pPr>
            <a:lvl6pPr marL="2394084" indent="0" algn="ctr">
              <a:buNone/>
              <a:defRPr>
                <a:solidFill>
                  <a:schemeClr val="tx1">
                    <a:tint val="75000"/>
                  </a:schemeClr>
                </a:solidFill>
              </a:defRPr>
            </a:lvl6pPr>
            <a:lvl7pPr marL="2872902" indent="0" algn="ctr">
              <a:buNone/>
              <a:defRPr>
                <a:solidFill>
                  <a:schemeClr val="tx1">
                    <a:tint val="75000"/>
                  </a:schemeClr>
                </a:solidFill>
              </a:defRPr>
            </a:lvl7pPr>
            <a:lvl8pPr marL="3351721" indent="0" algn="ctr">
              <a:buNone/>
              <a:defRPr>
                <a:solidFill>
                  <a:schemeClr val="tx1">
                    <a:tint val="75000"/>
                  </a:schemeClr>
                </a:solidFill>
              </a:defRPr>
            </a:lvl8pPr>
            <a:lvl9pPr marL="3830537" indent="0" algn="ctr">
              <a:buNone/>
              <a:defRPr>
                <a:solidFill>
                  <a:schemeClr val="tx1">
                    <a:tint val="75000"/>
                  </a:schemeClr>
                </a:solidFill>
              </a:defRPr>
            </a:lvl9pPr>
          </a:lstStyle>
          <a:p>
            <a:r>
              <a:rPr lang="it-IT" dirty="0"/>
              <a:t>Fare clic per modificare lo stile del sottotitolo dello schema   </a:t>
            </a:r>
            <a:endParaRPr lang="en-US" dirty="0"/>
          </a:p>
        </p:txBody>
      </p:sp>
      <p:sp>
        <p:nvSpPr>
          <p:cNvPr id="89" name="Rectangle 88"/>
          <p:cNvSpPr/>
          <p:nvPr/>
        </p:nvSpPr>
        <p:spPr>
          <a:xfrm>
            <a:off x="4936452" y="6021285"/>
            <a:ext cx="4068000" cy="72000"/>
          </a:xfrm>
          <a:prstGeom prst="rect">
            <a:avLst/>
          </a:prstGeom>
          <a:ln>
            <a:noFill/>
          </a:ln>
        </p:spPr>
        <p:style>
          <a:lnRef idx="3">
            <a:schemeClr val="lt1"/>
          </a:lnRef>
          <a:fillRef idx="1">
            <a:schemeClr val="accent2"/>
          </a:fillRef>
          <a:effectRef idx="1">
            <a:schemeClr val="accent2"/>
          </a:effectRef>
          <a:fontRef idx="minor">
            <a:schemeClr val="lt1"/>
          </a:fontRef>
        </p:style>
        <p:txBody>
          <a:bodyPr lIns="95763" tIns="47881" rIns="95763" bIns="47881" rtlCol="0" anchor="ctr"/>
          <a:lstStyle/>
          <a:p>
            <a:pPr algn="ctr"/>
            <a:endParaRPr lang="en-US"/>
          </a:p>
        </p:txBody>
      </p:sp>
      <p:pic>
        <p:nvPicPr>
          <p:cNvPr id="4" name="Immagin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50000"/>
          <a:stretch/>
        </p:blipFill>
        <p:spPr>
          <a:xfrm>
            <a:off x="1406508" y="5373218"/>
            <a:ext cx="2688399" cy="872490"/>
          </a:xfrm>
          <a:prstGeom prst="rect">
            <a:avLst/>
          </a:prstGeom>
          <a:ln w="19050">
            <a:noFill/>
          </a:ln>
        </p:spPr>
      </p:pic>
    </p:spTree>
    <p:extLst>
      <p:ext uri="{BB962C8B-B14F-4D97-AF65-F5344CB8AC3E}">
        <p14:creationId xmlns:p14="http://schemas.microsoft.com/office/powerpoint/2010/main" val="12458706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olo e contenuto">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52600" y="548680"/>
            <a:ext cx="7920880" cy="720080"/>
          </a:xfrm>
        </p:spPr>
        <p:txBody>
          <a:bodyPr/>
          <a:lstStyle>
            <a:lvl1pPr>
              <a:defRPr/>
            </a:lvl1pPr>
          </a:lstStyle>
          <a:p>
            <a:r>
              <a:rPr lang="it-IT" dirty="0"/>
              <a:t>Fare clic per modificare lo stile del titolo   </a:t>
            </a:r>
            <a:endParaRPr lang="en-US" dirty="0"/>
          </a:p>
        </p:txBody>
      </p:sp>
      <p:sp>
        <p:nvSpPr>
          <p:cNvPr id="3" name="Content Placeholder 2"/>
          <p:cNvSpPr>
            <a:spLocks noGrp="1"/>
          </p:cNvSpPr>
          <p:nvPr>
            <p:ph idx="1"/>
          </p:nvPr>
        </p:nvSpPr>
        <p:spPr>
          <a:xfrm>
            <a:off x="632520" y="1340768"/>
            <a:ext cx="8640960" cy="4392488"/>
          </a:xfrm>
        </p:spPr>
        <p:txBody>
          <a:bodyPr/>
          <a:lstStyle>
            <a:lvl1pPr algn="just">
              <a:defRPr/>
            </a:lvl1pPr>
            <a:lvl2pPr algn="just">
              <a:defRPr/>
            </a:lvl2pPr>
            <a:lvl3pPr algn="just">
              <a:defRPr/>
            </a:lvl3pPr>
            <a:lvl4pPr algn="just">
              <a:defRPr/>
            </a:lvl4pPr>
            <a:lvl5pPr algn="just">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Tree>
    <p:extLst>
      <p:ext uri="{BB962C8B-B14F-4D97-AF65-F5344CB8AC3E}">
        <p14:creationId xmlns:p14="http://schemas.microsoft.com/office/powerpoint/2010/main" val="34349589"/>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363533" y="2900829"/>
            <a:ext cx="7190590" cy="1362075"/>
          </a:xfrm>
        </p:spPr>
        <p:txBody>
          <a:bodyPr anchor="b"/>
          <a:lstStyle>
            <a:lvl1pPr algn="l">
              <a:defRPr sz="4300" b="0" cap="none" baseline="0"/>
            </a:lvl1pPr>
          </a:lstStyle>
          <a:p>
            <a:r>
              <a:rPr lang="it-IT"/>
              <a:t>Fare clic per modificare lo stile del titolo</a:t>
            </a:r>
            <a:endParaRPr lang="en-US" dirty="0"/>
          </a:p>
        </p:txBody>
      </p:sp>
      <p:sp>
        <p:nvSpPr>
          <p:cNvPr id="3" name="Text Placeholder 2"/>
          <p:cNvSpPr>
            <a:spLocks noGrp="1"/>
          </p:cNvSpPr>
          <p:nvPr>
            <p:ph type="body" idx="1"/>
          </p:nvPr>
        </p:nvSpPr>
        <p:spPr>
          <a:xfrm>
            <a:off x="1363533" y="4267201"/>
            <a:ext cx="7190590" cy="1520415"/>
          </a:xfrm>
        </p:spPr>
        <p:txBody>
          <a:bodyPr anchor="t"/>
          <a:lstStyle>
            <a:lvl1pPr marL="0" indent="0">
              <a:buNone/>
              <a:defRPr sz="2000">
                <a:solidFill>
                  <a:schemeClr val="tx1">
                    <a:tint val="75000"/>
                  </a:schemeClr>
                </a:solidFill>
              </a:defRPr>
            </a:lvl1pPr>
            <a:lvl2pPr marL="478817" indent="0">
              <a:buNone/>
              <a:defRPr sz="1800">
                <a:solidFill>
                  <a:schemeClr val="tx1">
                    <a:tint val="75000"/>
                  </a:schemeClr>
                </a:solidFill>
              </a:defRPr>
            </a:lvl2pPr>
            <a:lvl3pPr marL="957633" indent="0">
              <a:buNone/>
              <a:defRPr sz="1600">
                <a:solidFill>
                  <a:schemeClr val="tx1">
                    <a:tint val="75000"/>
                  </a:schemeClr>
                </a:solidFill>
              </a:defRPr>
            </a:lvl3pPr>
            <a:lvl4pPr marL="1436452" indent="0">
              <a:buNone/>
              <a:defRPr sz="1500">
                <a:solidFill>
                  <a:schemeClr val="tx1">
                    <a:tint val="75000"/>
                  </a:schemeClr>
                </a:solidFill>
              </a:defRPr>
            </a:lvl4pPr>
            <a:lvl5pPr marL="1915268" indent="0">
              <a:buNone/>
              <a:defRPr sz="1500">
                <a:solidFill>
                  <a:schemeClr val="tx1">
                    <a:tint val="75000"/>
                  </a:schemeClr>
                </a:solidFill>
              </a:defRPr>
            </a:lvl5pPr>
            <a:lvl6pPr marL="2394084" indent="0">
              <a:buNone/>
              <a:defRPr sz="1500">
                <a:solidFill>
                  <a:schemeClr val="tx1">
                    <a:tint val="75000"/>
                  </a:schemeClr>
                </a:solidFill>
              </a:defRPr>
            </a:lvl6pPr>
            <a:lvl7pPr marL="2872902" indent="0">
              <a:buNone/>
              <a:defRPr sz="1500">
                <a:solidFill>
                  <a:schemeClr val="tx1">
                    <a:tint val="75000"/>
                  </a:schemeClr>
                </a:solidFill>
              </a:defRPr>
            </a:lvl7pPr>
            <a:lvl8pPr marL="3351721" indent="0">
              <a:buNone/>
              <a:defRPr sz="1500">
                <a:solidFill>
                  <a:schemeClr val="tx1">
                    <a:tint val="75000"/>
                  </a:schemeClr>
                </a:solidFill>
              </a:defRPr>
            </a:lvl8pPr>
            <a:lvl9pPr marL="3830537" indent="0">
              <a:buNone/>
              <a:defRPr sz="15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a:xfrm>
            <a:off x="6497170" y="224501"/>
            <a:ext cx="2311400" cy="365123"/>
          </a:xfrm>
          <a:prstGeom prst="rect">
            <a:avLst/>
          </a:prstGeom>
        </p:spPr>
        <p:txBody>
          <a:bodyPr lIns="95763" tIns="47881" rIns="95763" bIns="47881"/>
          <a:lstStyle/>
          <a:p>
            <a:endParaRPr lang="it-IT"/>
          </a:p>
        </p:txBody>
      </p:sp>
      <p:sp>
        <p:nvSpPr>
          <p:cNvPr id="5" name="Footer Placeholder 4"/>
          <p:cNvSpPr>
            <a:spLocks noGrp="1"/>
          </p:cNvSpPr>
          <p:nvPr>
            <p:ph type="ftr" sz="quarter" idx="11"/>
          </p:nvPr>
        </p:nvSpPr>
        <p:spPr>
          <a:xfrm>
            <a:off x="5028235" y="5852164"/>
            <a:ext cx="3793999" cy="365123"/>
          </a:xfrm>
          <a:prstGeom prst="rect">
            <a:avLst/>
          </a:prstGeom>
        </p:spPr>
        <p:txBody>
          <a:bodyPr lIns="95763" tIns="47881" rIns="95763" bIns="47881"/>
          <a:lstStyle/>
          <a:p>
            <a:endParaRPr lang="it-IT"/>
          </a:p>
        </p:txBody>
      </p:sp>
      <p:sp>
        <p:nvSpPr>
          <p:cNvPr id="6" name="Slide Number Placeholder 5"/>
          <p:cNvSpPr>
            <a:spLocks noGrp="1"/>
          </p:cNvSpPr>
          <p:nvPr>
            <p:ph type="sldNum" sz="quarter" idx="12"/>
          </p:nvPr>
        </p:nvSpPr>
        <p:spPr>
          <a:xfrm>
            <a:off x="5036522" y="224494"/>
            <a:ext cx="1443169" cy="365123"/>
          </a:xfrm>
          <a:prstGeom prst="rect">
            <a:avLst/>
          </a:prstGeom>
        </p:spPr>
        <p:txBody>
          <a:bodyPr lIns="95763" tIns="47881" rIns="95763" bIns="47881"/>
          <a:lstStyle/>
          <a:p>
            <a:fld id="{1C8BB98C-790C-4632-9556-62E1F82DE6DC}" type="slidenum">
              <a:rPr lang="it-IT" smtClean="0"/>
              <a:t>‹N›</a:t>
            </a:fld>
            <a:endParaRPr lang="it-IT"/>
          </a:p>
        </p:txBody>
      </p:sp>
    </p:spTree>
    <p:extLst>
      <p:ext uri="{BB962C8B-B14F-4D97-AF65-F5344CB8AC3E}">
        <p14:creationId xmlns:p14="http://schemas.microsoft.com/office/powerpoint/2010/main" val="12824227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5" name="Date Placeholder 4"/>
          <p:cNvSpPr>
            <a:spLocks noGrp="1"/>
          </p:cNvSpPr>
          <p:nvPr>
            <p:ph type="dt" sz="half" idx="10"/>
          </p:nvPr>
        </p:nvSpPr>
        <p:spPr>
          <a:xfrm>
            <a:off x="6497170" y="224501"/>
            <a:ext cx="2311400" cy="365123"/>
          </a:xfrm>
          <a:prstGeom prst="rect">
            <a:avLst/>
          </a:prstGeom>
        </p:spPr>
        <p:txBody>
          <a:bodyPr lIns="95763" tIns="47881" rIns="95763" bIns="47881"/>
          <a:lstStyle/>
          <a:p>
            <a:endParaRPr lang="it-IT"/>
          </a:p>
        </p:txBody>
      </p:sp>
      <p:sp>
        <p:nvSpPr>
          <p:cNvPr id="6" name="Footer Placeholder 5"/>
          <p:cNvSpPr>
            <a:spLocks noGrp="1"/>
          </p:cNvSpPr>
          <p:nvPr>
            <p:ph type="ftr" sz="quarter" idx="11"/>
          </p:nvPr>
        </p:nvSpPr>
        <p:spPr>
          <a:xfrm>
            <a:off x="5028235" y="5852164"/>
            <a:ext cx="3793999" cy="365123"/>
          </a:xfrm>
          <a:prstGeom prst="rect">
            <a:avLst/>
          </a:prstGeom>
        </p:spPr>
        <p:txBody>
          <a:bodyPr lIns="95763" tIns="47881" rIns="95763" bIns="47881"/>
          <a:lstStyle/>
          <a:p>
            <a:endParaRPr lang="it-IT"/>
          </a:p>
        </p:txBody>
      </p:sp>
      <p:sp>
        <p:nvSpPr>
          <p:cNvPr id="7" name="Slide Number Placeholder 6"/>
          <p:cNvSpPr>
            <a:spLocks noGrp="1"/>
          </p:cNvSpPr>
          <p:nvPr>
            <p:ph type="sldNum" sz="quarter" idx="12"/>
          </p:nvPr>
        </p:nvSpPr>
        <p:spPr>
          <a:xfrm>
            <a:off x="5036522" y="224494"/>
            <a:ext cx="1443169" cy="365123"/>
          </a:xfrm>
          <a:prstGeom prst="rect">
            <a:avLst/>
          </a:prstGeom>
        </p:spPr>
        <p:txBody>
          <a:bodyPr lIns="95763" tIns="47881" rIns="95763" bIns="47881"/>
          <a:lstStyle/>
          <a:p>
            <a:fld id="{1C8BB98C-790C-4632-9556-62E1F82DE6DC}" type="slidenum">
              <a:rPr lang="it-IT" smtClean="0"/>
              <a:t>‹N›</a:t>
            </a:fld>
            <a:endParaRPr lang="it-IT"/>
          </a:p>
        </p:txBody>
      </p:sp>
      <p:sp>
        <p:nvSpPr>
          <p:cNvPr id="9" name="Content Placeholder 8"/>
          <p:cNvSpPr>
            <a:spLocks noGrp="1"/>
          </p:cNvSpPr>
          <p:nvPr>
            <p:ph sz="quarter" idx="13"/>
          </p:nvPr>
        </p:nvSpPr>
        <p:spPr>
          <a:xfrm>
            <a:off x="1129285" y="2313436"/>
            <a:ext cx="3704844" cy="349300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1" name="Content Placeholder 10"/>
          <p:cNvSpPr>
            <a:spLocks noGrp="1"/>
          </p:cNvSpPr>
          <p:nvPr>
            <p:ph sz="quarter" idx="14"/>
          </p:nvPr>
        </p:nvSpPr>
        <p:spPr>
          <a:xfrm>
            <a:off x="5032249" y="2313436"/>
            <a:ext cx="3704844" cy="349300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34012656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a:p>
        </p:txBody>
      </p:sp>
      <p:sp>
        <p:nvSpPr>
          <p:cNvPr id="3" name="Text Placeholder 2"/>
          <p:cNvSpPr>
            <a:spLocks noGrp="1"/>
          </p:cNvSpPr>
          <p:nvPr>
            <p:ph type="body" idx="1"/>
          </p:nvPr>
        </p:nvSpPr>
        <p:spPr>
          <a:xfrm>
            <a:off x="1529787" y="2316009"/>
            <a:ext cx="3311910" cy="639765"/>
          </a:xfrm>
        </p:spPr>
        <p:txBody>
          <a:bodyPr anchor="b"/>
          <a:lstStyle>
            <a:lvl1pPr marL="0" indent="0">
              <a:buNone/>
              <a:defRPr sz="2400" b="1">
                <a:solidFill>
                  <a:schemeClr val="accent1"/>
                </a:solidFill>
              </a:defRPr>
            </a:lvl1pPr>
            <a:lvl2pPr marL="478817" indent="0">
              <a:buNone/>
              <a:defRPr sz="2000" b="1"/>
            </a:lvl2pPr>
            <a:lvl3pPr marL="957633" indent="0">
              <a:buNone/>
              <a:defRPr sz="1800" b="1"/>
            </a:lvl3pPr>
            <a:lvl4pPr marL="1436452" indent="0">
              <a:buNone/>
              <a:defRPr sz="1600" b="1"/>
            </a:lvl4pPr>
            <a:lvl5pPr marL="1915268" indent="0">
              <a:buNone/>
              <a:defRPr sz="1600" b="1"/>
            </a:lvl5pPr>
            <a:lvl6pPr marL="2394084" indent="0">
              <a:buNone/>
              <a:defRPr sz="1600" b="1"/>
            </a:lvl6pPr>
            <a:lvl7pPr marL="2872902" indent="0">
              <a:buNone/>
              <a:defRPr sz="1600" b="1"/>
            </a:lvl7pPr>
            <a:lvl8pPr marL="3351721" indent="0">
              <a:buNone/>
              <a:defRPr sz="1600" b="1"/>
            </a:lvl8pPr>
            <a:lvl9pPr marL="3830537"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1128532" y="2974696"/>
            <a:ext cx="3704844" cy="28357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429491" y="2316009"/>
            <a:ext cx="3310361" cy="639765"/>
          </a:xfrm>
        </p:spPr>
        <p:txBody>
          <a:bodyPr anchor="b"/>
          <a:lstStyle>
            <a:lvl1pPr marL="0" indent="0">
              <a:buNone/>
              <a:defRPr sz="2400" b="1">
                <a:solidFill>
                  <a:schemeClr val="accent1"/>
                </a:solidFill>
              </a:defRPr>
            </a:lvl1pPr>
            <a:lvl2pPr marL="478817" indent="0">
              <a:buNone/>
              <a:defRPr sz="2000" b="1"/>
            </a:lvl2pPr>
            <a:lvl3pPr marL="957633" indent="0">
              <a:buNone/>
              <a:defRPr sz="1800" b="1"/>
            </a:lvl3pPr>
            <a:lvl4pPr marL="1436452" indent="0">
              <a:buNone/>
              <a:defRPr sz="1600" b="1"/>
            </a:lvl4pPr>
            <a:lvl5pPr marL="1915268" indent="0">
              <a:buNone/>
              <a:defRPr sz="1600" b="1"/>
            </a:lvl5pPr>
            <a:lvl6pPr marL="2394084" indent="0">
              <a:buNone/>
              <a:defRPr sz="1600" b="1"/>
            </a:lvl6pPr>
            <a:lvl7pPr marL="2872902" indent="0">
              <a:buNone/>
              <a:defRPr sz="1600" b="1"/>
            </a:lvl7pPr>
            <a:lvl8pPr marL="3351721" indent="0">
              <a:buNone/>
              <a:defRPr sz="1600" b="1"/>
            </a:lvl8pPr>
            <a:lvl9pPr marL="3830537"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5032249" y="2974696"/>
            <a:ext cx="3704844" cy="28357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a:xfrm>
            <a:off x="6497170" y="224501"/>
            <a:ext cx="2311400" cy="365123"/>
          </a:xfrm>
          <a:prstGeom prst="rect">
            <a:avLst/>
          </a:prstGeom>
        </p:spPr>
        <p:txBody>
          <a:bodyPr lIns="95763" tIns="47881" rIns="95763" bIns="47881"/>
          <a:lstStyle/>
          <a:p>
            <a:endParaRPr lang="it-IT"/>
          </a:p>
        </p:txBody>
      </p:sp>
      <p:sp>
        <p:nvSpPr>
          <p:cNvPr id="8" name="Footer Placeholder 7"/>
          <p:cNvSpPr>
            <a:spLocks noGrp="1"/>
          </p:cNvSpPr>
          <p:nvPr>
            <p:ph type="ftr" sz="quarter" idx="11"/>
          </p:nvPr>
        </p:nvSpPr>
        <p:spPr>
          <a:xfrm>
            <a:off x="5028235" y="5852164"/>
            <a:ext cx="3793999" cy="365123"/>
          </a:xfrm>
          <a:prstGeom prst="rect">
            <a:avLst/>
          </a:prstGeom>
        </p:spPr>
        <p:txBody>
          <a:bodyPr lIns="95763" tIns="47881" rIns="95763" bIns="47881"/>
          <a:lstStyle/>
          <a:p>
            <a:endParaRPr lang="it-IT"/>
          </a:p>
        </p:txBody>
      </p:sp>
      <p:sp>
        <p:nvSpPr>
          <p:cNvPr id="9" name="Slide Number Placeholder 8"/>
          <p:cNvSpPr>
            <a:spLocks noGrp="1"/>
          </p:cNvSpPr>
          <p:nvPr>
            <p:ph type="sldNum" sz="quarter" idx="12"/>
          </p:nvPr>
        </p:nvSpPr>
        <p:spPr>
          <a:xfrm>
            <a:off x="5036522" y="224494"/>
            <a:ext cx="1443169" cy="365123"/>
          </a:xfrm>
          <a:prstGeom prst="rect">
            <a:avLst/>
          </a:prstGeom>
        </p:spPr>
        <p:txBody>
          <a:bodyPr lIns="95763" tIns="47881" rIns="95763" bIns="47881"/>
          <a:lstStyle/>
          <a:p>
            <a:fld id="{1C8BB98C-790C-4632-9556-62E1F82DE6DC}" type="slidenum">
              <a:rPr lang="it-IT" smtClean="0"/>
              <a:t>‹N›</a:t>
            </a:fld>
            <a:endParaRPr lang="it-IT"/>
          </a:p>
        </p:txBody>
      </p:sp>
    </p:spTree>
    <p:extLst>
      <p:ext uri="{BB962C8B-B14F-4D97-AF65-F5344CB8AC3E}">
        <p14:creationId xmlns:p14="http://schemas.microsoft.com/office/powerpoint/2010/main" val="4092044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Date Placeholder 2"/>
          <p:cNvSpPr>
            <a:spLocks noGrp="1"/>
          </p:cNvSpPr>
          <p:nvPr>
            <p:ph type="dt" sz="half" idx="10"/>
          </p:nvPr>
        </p:nvSpPr>
        <p:spPr>
          <a:xfrm>
            <a:off x="6497170" y="224501"/>
            <a:ext cx="2311400" cy="365123"/>
          </a:xfrm>
          <a:prstGeom prst="rect">
            <a:avLst/>
          </a:prstGeom>
        </p:spPr>
        <p:txBody>
          <a:bodyPr lIns="95763" tIns="47881" rIns="95763" bIns="47881"/>
          <a:lstStyle/>
          <a:p>
            <a:endParaRPr lang="it-IT"/>
          </a:p>
        </p:txBody>
      </p:sp>
      <p:sp>
        <p:nvSpPr>
          <p:cNvPr id="4" name="Footer Placeholder 3"/>
          <p:cNvSpPr>
            <a:spLocks noGrp="1"/>
          </p:cNvSpPr>
          <p:nvPr>
            <p:ph type="ftr" sz="quarter" idx="11"/>
          </p:nvPr>
        </p:nvSpPr>
        <p:spPr>
          <a:xfrm>
            <a:off x="5028235" y="5852164"/>
            <a:ext cx="3793999" cy="365123"/>
          </a:xfrm>
          <a:prstGeom prst="rect">
            <a:avLst/>
          </a:prstGeom>
        </p:spPr>
        <p:txBody>
          <a:bodyPr lIns="95763" tIns="47881" rIns="95763" bIns="47881"/>
          <a:lstStyle/>
          <a:p>
            <a:endParaRPr lang="it-IT"/>
          </a:p>
        </p:txBody>
      </p:sp>
      <p:sp>
        <p:nvSpPr>
          <p:cNvPr id="5" name="Slide Number Placeholder 4"/>
          <p:cNvSpPr>
            <a:spLocks noGrp="1"/>
          </p:cNvSpPr>
          <p:nvPr>
            <p:ph type="sldNum" sz="quarter" idx="12"/>
          </p:nvPr>
        </p:nvSpPr>
        <p:spPr>
          <a:xfrm>
            <a:off x="5036522" y="224494"/>
            <a:ext cx="1443169" cy="365123"/>
          </a:xfrm>
          <a:prstGeom prst="rect">
            <a:avLst/>
          </a:prstGeom>
        </p:spPr>
        <p:txBody>
          <a:bodyPr lIns="95763" tIns="47881" rIns="95763" bIns="47881"/>
          <a:lstStyle/>
          <a:p>
            <a:fld id="{1C8BB98C-790C-4632-9556-62E1F82DE6DC}" type="slidenum">
              <a:rPr lang="it-IT" smtClean="0"/>
              <a:t>‹N›</a:t>
            </a:fld>
            <a:endParaRPr lang="it-IT"/>
          </a:p>
        </p:txBody>
      </p:sp>
    </p:spTree>
    <p:extLst>
      <p:ext uri="{BB962C8B-B14F-4D97-AF65-F5344CB8AC3E}">
        <p14:creationId xmlns:p14="http://schemas.microsoft.com/office/powerpoint/2010/main" val="42364268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97170" y="224501"/>
            <a:ext cx="2311400" cy="365123"/>
          </a:xfrm>
          <a:prstGeom prst="rect">
            <a:avLst/>
          </a:prstGeom>
        </p:spPr>
        <p:txBody>
          <a:bodyPr lIns="95763" tIns="47881" rIns="95763" bIns="47881"/>
          <a:lstStyle/>
          <a:p>
            <a:endParaRPr lang="it-IT"/>
          </a:p>
        </p:txBody>
      </p:sp>
      <p:sp>
        <p:nvSpPr>
          <p:cNvPr id="3" name="Footer Placeholder 2"/>
          <p:cNvSpPr>
            <a:spLocks noGrp="1"/>
          </p:cNvSpPr>
          <p:nvPr>
            <p:ph type="ftr" sz="quarter" idx="11"/>
          </p:nvPr>
        </p:nvSpPr>
        <p:spPr>
          <a:xfrm>
            <a:off x="5028235" y="5852164"/>
            <a:ext cx="3793999" cy="365123"/>
          </a:xfrm>
          <a:prstGeom prst="rect">
            <a:avLst/>
          </a:prstGeom>
        </p:spPr>
        <p:txBody>
          <a:bodyPr lIns="95763" tIns="47881" rIns="95763" bIns="47881"/>
          <a:lstStyle/>
          <a:p>
            <a:endParaRPr lang="it-IT"/>
          </a:p>
        </p:txBody>
      </p:sp>
      <p:sp>
        <p:nvSpPr>
          <p:cNvPr id="4" name="Slide Number Placeholder 3"/>
          <p:cNvSpPr>
            <a:spLocks noGrp="1"/>
          </p:cNvSpPr>
          <p:nvPr>
            <p:ph type="sldNum" sz="quarter" idx="12"/>
          </p:nvPr>
        </p:nvSpPr>
        <p:spPr>
          <a:xfrm>
            <a:off x="5036522" y="224494"/>
            <a:ext cx="1443169" cy="365123"/>
          </a:xfrm>
          <a:prstGeom prst="rect">
            <a:avLst/>
          </a:prstGeom>
        </p:spPr>
        <p:txBody>
          <a:bodyPr lIns="95763" tIns="47881" rIns="95763" bIns="47881"/>
          <a:lstStyle/>
          <a:p>
            <a:fld id="{1C8BB98C-790C-4632-9556-62E1F82DE6DC}" type="slidenum">
              <a:rPr lang="it-IT" smtClean="0"/>
              <a:t>‹N›</a:t>
            </a:fld>
            <a:endParaRPr lang="it-IT"/>
          </a:p>
        </p:txBody>
      </p:sp>
    </p:spTree>
    <p:extLst>
      <p:ext uri="{BB962C8B-B14F-4D97-AF65-F5344CB8AC3E}">
        <p14:creationId xmlns:p14="http://schemas.microsoft.com/office/powerpoint/2010/main" val="19387103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46" name="Rectangle 45"/>
          <p:cNvSpPr/>
          <p:nvPr/>
        </p:nvSpPr>
        <p:spPr>
          <a:xfrm>
            <a:off x="4016896" y="37490"/>
            <a:ext cx="5460607" cy="6271838"/>
          </a:xfrm>
          <a:prstGeom prst="rect">
            <a:avLst/>
          </a:prstGeom>
          <a:solidFill>
            <a:srgbClr val="F5F5F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a:p>
        </p:txBody>
      </p:sp>
      <p:sp>
        <p:nvSpPr>
          <p:cNvPr id="57" name="Rectangle 56"/>
          <p:cNvSpPr/>
          <p:nvPr/>
        </p:nvSpPr>
        <p:spPr>
          <a:xfrm>
            <a:off x="6045122" y="37478"/>
            <a:ext cx="3797300" cy="623940"/>
          </a:xfrm>
          <a:prstGeom prst="rect">
            <a:avLst/>
          </a:prstGeom>
          <a:ln/>
        </p:spPr>
        <p:style>
          <a:lnRef idx="0">
            <a:schemeClr val="dk1"/>
          </a:lnRef>
          <a:fillRef idx="3">
            <a:schemeClr val="dk1"/>
          </a:fillRef>
          <a:effectRef idx="3">
            <a:schemeClr val="dk1"/>
          </a:effectRef>
          <a:fontRef idx="minor">
            <a:schemeClr val="lt1"/>
          </a:fontRef>
        </p:style>
        <p:txBody>
          <a:bodyPr lIns="95763" tIns="47881" rIns="95763" bIns="47881" rtlCol="0" anchor="ctr"/>
          <a:lstStyle/>
          <a:p>
            <a:pPr algn="ctr"/>
            <a:endParaRPr lang="en-US"/>
          </a:p>
        </p:txBody>
      </p:sp>
      <p:sp>
        <p:nvSpPr>
          <p:cNvPr id="5" name="Date Placeholder 4"/>
          <p:cNvSpPr>
            <a:spLocks noGrp="1"/>
          </p:cNvSpPr>
          <p:nvPr>
            <p:ph type="dt" sz="half" idx="10"/>
          </p:nvPr>
        </p:nvSpPr>
        <p:spPr>
          <a:xfrm>
            <a:off x="7531022" y="236764"/>
            <a:ext cx="2311400" cy="365123"/>
          </a:xfrm>
          <a:prstGeom prst="rect">
            <a:avLst/>
          </a:prstGeom>
        </p:spPr>
        <p:txBody>
          <a:bodyPr lIns="95763" tIns="47881" rIns="95763" bIns="47881"/>
          <a:lstStyle/>
          <a:p>
            <a:endParaRPr lang="it-IT"/>
          </a:p>
        </p:txBody>
      </p:sp>
      <p:sp>
        <p:nvSpPr>
          <p:cNvPr id="7" name="Slide Number Placeholder 6"/>
          <p:cNvSpPr>
            <a:spLocks noGrp="1"/>
          </p:cNvSpPr>
          <p:nvPr>
            <p:ph type="sldNum" sz="quarter" idx="12"/>
          </p:nvPr>
        </p:nvSpPr>
        <p:spPr>
          <a:xfrm>
            <a:off x="6025616" y="236764"/>
            <a:ext cx="1443169" cy="365123"/>
          </a:xfrm>
          <a:prstGeom prst="rect">
            <a:avLst/>
          </a:prstGeom>
        </p:spPr>
        <p:txBody>
          <a:bodyPr lIns="95763" tIns="47881" rIns="95763" bIns="47881"/>
          <a:lstStyle/>
          <a:p>
            <a:fld id="{1C8BB98C-790C-4632-9556-62E1F82DE6DC}" type="slidenum">
              <a:rPr lang="it-IT" smtClean="0"/>
              <a:t>‹N›</a:t>
            </a:fld>
            <a:endParaRPr lang="it-IT"/>
          </a:p>
        </p:txBody>
      </p:sp>
      <p:sp>
        <p:nvSpPr>
          <p:cNvPr id="3" name="Content Placeholder 2"/>
          <p:cNvSpPr>
            <a:spLocks noGrp="1"/>
          </p:cNvSpPr>
          <p:nvPr>
            <p:ph idx="1"/>
          </p:nvPr>
        </p:nvSpPr>
        <p:spPr>
          <a:xfrm>
            <a:off x="668919" y="1166630"/>
            <a:ext cx="3347977" cy="5150738"/>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61" name="Rectangle 60"/>
          <p:cNvSpPr/>
          <p:nvPr/>
        </p:nvSpPr>
        <p:spPr>
          <a:xfrm>
            <a:off x="5038463" y="6088286"/>
            <a:ext cx="3797300" cy="817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a:p>
        </p:txBody>
      </p:sp>
      <p:sp>
        <p:nvSpPr>
          <p:cNvPr id="6" name="Footer Placeholder 5"/>
          <p:cNvSpPr>
            <a:spLocks noGrp="1"/>
          </p:cNvSpPr>
          <p:nvPr>
            <p:ph type="ftr" sz="quarter" idx="11"/>
          </p:nvPr>
        </p:nvSpPr>
        <p:spPr>
          <a:xfrm>
            <a:off x="5028236" y="5724844"/>
            <a:ext cx="3784803" cy="365123"/>
          </a:xfrm>
          <a:prstGeom prst="rect">
            <a:avLst/>
          </a:prstGeom>
        </p:spPr>
        <p:txBody>
          <a:bodyPr lIns="95763" tIns="47881" rIns="95763" bIns="47881">
            <a:normAutofit/>
          </a:bodyPr>
          <a:lstStyle/>
          <a:p>
            <a:endParaRPr lang="it-IT"/>
          </a:p>
        </p:txBody>
      </p:sp>
      <p:sp>
        <p:nvSpPr>
          <p:cNvPr id="2" name="Title 1"/>
          <p:cNvSpPr>
            <a:spLocks noGrp="1"/>
          </p:cNvSpPr>
          <p:nvPr>
            <p:ph type="title"/>
          </p:nvPr>
        </p:nvSpPr>
        <p:spPr>
          <a:xfrm>
            <a:off x="5134819" y="2657441"/>
            <a:ext cx="3579954" cy="1463153"/>
          </a:xfrm>
        </p:spPr>
        <p:txBody>
          <a:bodyPr anchor="b">
            <a:normAutofit/>
          </a:bodyPr>
          <a:lstStyle>
            <a:lvl1pPr algn="l">
              <a:defRPr sz="2800" b="0"/>
            </a:lvl1pPr>
          </a:lstStyle>
          <a:p>
            <a:r>
              <a:rPr lang="it-IT"/>
              <a:t>Fare clic per modificare lo stile del titolo</a:t>
            </a:r>
            <a:endParaRPr lang="en-US"/>
          </a:p>
        </p:txBody>
      </p:sp>
      <p:sp>
        <p:nvSpPr>
          <p:cNvPr id="4" name="Text Placeholder 3"/>
          <p:cNvSpPr>
            <a:spLocks noGrp="1"/>
          </p:cNvSpPr>
          <p:nvPr>
            <p:ph type="body" sz="half" idx="2"/>
          </p:nvPr>
        </p:nvSpPr>
        <p:spPr>
          <a:xfrm>
            <a:off x="5131309" y="4136996"/>
            <a:ext cx="3573683" cy="1517903"/>
          </a:xfrm>
        </p:spPr>
        <p:txBody>
          <a:bodyPr>
            <a:normAutofit/>
          </a:bodyPr>
          <a:lstStyle>
            <a:lvl1pPr marL="0" indent="0">
              <a:buNone/>
              <a:defRPr sz="1600">
                <a:solidFill>
                  <a:srgbClr val="424242"/>
                </a:solidFill>
              </a:defRPr>
            </a:lvl1pPr>
            <a:lvl2pPr marL="478817" indent="0">
              <a:buNone/>
              <a:defRPr sz="1300"/>
            </a:lvl2pPr>
            <a:lvl3pPr marL="957633" indent="0">
              <a:buNone/>
              <a:defRPr sz="1000"/>
            </a:lvl3pPr>
            <a:lvl4pPr marL="1436452" indent="0">
              <a:buNone/>
              <a:defRPr sz="1000"/>
            </a:lvl4pPr>
            <a:lvl5pPr marL="1915268" indent="0">
              <a:buNone/>
              <a:defRPr sz="1000"/>
            </a:lvl5pPr>
            <a:lvl6pPr marL="2394084" indent="0">
              <a:buNone/>
              <a:defRPr sz="1000"/>
            </a:lvl6pPr>
            <a:lvl7pPr marL="2872902" indent="0">
              <a:buNone/>
              <a:defRPr sz="1000"/>
            </a:lvl7pPr>
            <a:lvl8pPr marL="3351721" indent="0">
              <a:buNone/>
              <a:defRPr sz="1000"/>
            </a:lvl8pPr>
            <a:lvl9pPr marL="3830537"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26451599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4" name="Rectangle 93"/>
          <p:cNvSpPr/>
          <p:nvPr/>
        </p:nvSpPr>
        <p:spPr>
          <a:xfrm>
            <a:off x="428498" y="14198"/>
            <a:ext cx="9061006" cy="6271838"/>
          </a:xfrm>
          <a:prstGeom prst="rect">
            <a:avLst/>
          </a:prstGeom>
          <a:solidFill>
            <a:srgbClr val="F5F5F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r>
              <a:rPr lang="en-US" dirty="0"/>
              <a:t> </a:t>
            </a:r>
          </a:p>
        </p:txBody>
      </p:sp>
      <p:sp>
        <p:nvSpPr>
          <p:cNvPr id="101" name="Rectangle 100"/>
          <p:cNvSpPr/>
          <p:nvPr/>
        </p:nvSpPr>
        <p:spPr>
          <a:xfrm>
            <a:off x="0" y="5734"/>
            <a:ext cx="3991772" cy="61820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lIns="95763" tIns="47881" rIns="95763" bIns="47881" rtlCol="0" anchor="ctr"/>
          <a:lstStyle/>
          <a:p>
            <a:pPr algn="ctr"/>
            <a:endParaRPr lang="en-US"/>
          </a:p>
        </p:txBody>
      </p:sp>
      <p:sp>
        <p:nvSpPr>
          <p:cNvPr id="2" name="Title 1"/>
          <p:cNvSpPr>
            <a:spLocks noGrp="1"/>
          </p:cNvSpPr>
          <p:nvPr>
            <p:ph type="title"/>
          </p:nvPr>
        </p:nvSpPr>
        <p:spPr>
          <a:xfrm>
            <a:off x="5128959" y="2660903"/>
            <a:ext cx="3576066" cy="1463040"/>
          </a:xfrm>
        </p:spPr>
        <p:txBody>
          <a:bodyPr anchor="b">
            <a:normAutofit/>
          </a:bodyPr>
          <a:lstStyle>
            <a:lvl1pPr algn="l">
              <a:defRPr sz="2800" b="0"/>
            </a:lvl1pPr>
          </a:lstStyle>
          <a:p>
            <a:r>
              <a:rPr lang="it-IT"/>
              <a:t>Fare clic per modificare lo stile del titolo</a:t>
            </a:r>
            <a:endParaRPr lang="en-US"/>
          </a:p>
        </p:txBody>
      </p:sp>
      <p:sp>
        <p:nvSpPr>
          <p:cNvPr id="3" name="Picture Placeholder 2"/>
          <p:cNvSpPr>
            <a:spLocks noGrp="1"/>
          </p:cNvSpPr>
          <p:nvPr>
            <p:ph type="pic" idx="1"/>
          </p:nvPr>
        </p:nvSpPr>
        <p:spPr>
          <a:xfrm>
            <a:off x="988576" y="1916836"/>
            <a:ext cx="3610014" cy="3452985"/>
          </a:xfrm>
        </p:spPr>
        <p:txBody>
          <a:bodyPr/>
          <a:lstStyle>
            <a:lvl1pPr marL="0" indent="0">
              <a:buNone/>
              <a:defRPr sz="3200">
                <a:solidFill>
                  <a:schemeClr val="accent1"/>
                </a:solidFill>
              </a:defRPr>
            </a:lvl1pPr>
            <a:lvl2pPr marL="478817" indent="0">
              <a:buNone/>
              <a:defRPr sz="2800"/>
            </a:lvl2pPr>
            <a:lvl3pPr marL="957633" indent="0">
              <a:buNone/>
              <a:defRPr sz="2400"/>
            </a:lvl3pPr>
            <a:lvl4pPr marL="1436452" indent="0">
              <a:buNone/>
              <a:defRPr sz="2000"/>
            </a:lvl4pPr>
            <a:lvl5pPr marL="1915268" indent="0">
              <a:buNone/>
              <a:defRPr sz="2000"/>
            </a:lvl5pPr>
            <a:lvl6pPr marL="2394084" indent="0">
              <a:buNone/>
              <a:defRPr sz="2000"/>
            </a:lvl6pPr>
            <a:lvl7pPr marL="2872902" indent="0">
              <a:buNone/>
              <a:defRPr sz="2000"/>
            </a:lvl7pPr>
            <a:lvl8pPr marL="3351721" indent="0">
              <a:buNone/>
              <a:defRPr sz="2000"/>
            </a:lvl8pPr>
            <a:lvl9pPr marL="3830537"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5129184" y="4133093"/>
            <a:ext cx="3575621" cy="1519560"/>
          </a:xfrm>
        </p:spPr>
        <p:txBody>
          <a:bodyPr>
            <a:normAutofit/>
          </a:bodyPr>
          <a:lstStyle>
            <a:lvl1pPr marL="0" indent="0">
              <a:buNone/>
              <a:defRPr sz="1600">
                <a:solidFill>
                  <a:srgbClr val="424242"/>
                </a:solidFill>
              </a:defRPr>
            </a:lvl1pPr>
            <a:lvl2pPr marL="478817" indent="0">
              <a:buNone/>
              <a:defRPr sz="1300"/>
            </a:lvl2pPr>
            <a:lvl3pPr marL="957633" indent="0">
              <a:buNone/>
              <a:defRPr sz="1000"/>
            </a:lvl3pPr>
            <a:lvl4pPr marL="1436452" indent="0">
              <a:buNone/>
              <a:defRPr sz="1000"/>
            </a:lvl4pPr>
            <a:lvl5pPr marL="1915268" indent="0">
              <a:buNone/>
              <a:defRPr sz="1000"/>
            </a:lvl5pPr>
            <a:lvl6pPr marL="2394084" indent="0">
              <a:buNone/>
              <a:defRPr sz="1000"/>
            </a:lvl6pPr>
            <a:lvl7pPr marL="2872902" indent="0">
              <a:buNone/>
              <a:defRPr sz="1000"/>
            </a:lvl7pPr>
            <a:lvl8pPr marL="3351721" indent="0">
              <a:buNone/>
              <a:defRPr sz="1000"/>
            </a:lvl8pPr>
            <a:lvl9pPr marL="3830537"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a:xfrm>
            <a:off x="6497170" y="224501"/>
            <a:ext cx="2311400" cy="365123"/>
          </a:xfrm>
          <a:prstGeom prst="rect">
            <a:avLst/>
          </a:prstGeom>
        </p:spPr>
        <p:txBody>
          <a:bodyPr lIns="95763" tIns="47881" rIns="95763" bIns="47881"/>
          <a:lstStyle/>
          <a:p>
            <a:endParaRPr lang="it-IT"/>
          </a:p>
        </p:txBody>
      </p:sp>
      <p:sp>
        <p:nvSpPr>
          <p:cNvPr id="6" name="Footer Placeholder 5"/>
          <p:cNvSpPr>
            <a:spLocks noGrp="1"/>
          </p:cNvSpPr>
          <p:nvPr>
            <p:ph type="ftr" sz="quarter" idx="11"/>
          </p:nvPr>
        </p:nvSpPr>
        <p:spPr>
          <a:xfrm>
            <a:off x="5028236" y="5724844"/>
            <a:ext cx="3784803" cy="365123"/>
          </a:xfrm>
          <a:prstGeom prst="rect">
            <a:avLst/>
          </a:prstGeom>
        </p:spPr>
        <p:txBody>
          <a:bodyPr lIns="95763" tIns="47881" rIns="95763" bIns="47881">
            <a:normAutofit/>
          </a:bodyPr>
          <a:lstStyle/>
          <a:p>
            <a:endParaRPr lang="it-IT" dirty="0"/>
          </a:p>
        </p:txBody>
      </p:sp>
      <p:sp>
        <p:nvSpPr>
          <p:cNvPr id="7" name="Slide Number Placeholder 6"/>
          <p:cNvSpPr>
            <a:spLocks noGrp="1"/>
          </p:cNvSpPr>
          <p:nvPr>
            <p:ph type="sldNum" sz="quarter" idx="12"/>
          </p:nvPr>
        </p:nvSpPr>
        <p:spPr>
          <a:xfrm>
            <a:off x="5036522" y="224494"/>
            <a:ext cx="1443169" cy="365123"/>
          </a:xfrm>
          <a:prstGeom prst="rect">
            <a:avLst/>
          </a:prstGeom>
        </p:spPr>
        <p:txBody>
          <a:bodyPr lIns="95763" tIns="47881" rIns="95763" bIns="47881"/>
          <a:lstStyle/>
          <a:p>
            <a:fld id="{1C8BB98C-790C-4632-9556-62E1F82DE6DC}" type="slidenum">
              <a:rPr lang="it-IT" smtClean="0"/>
              <a:t>‹N›</a:t>
            </a:fld>
            <a:endParaRPr lang="it-IT"/>
          </a:p>
        </p:txBody>
      </p:sp>
    </p:spTree>
    <p:extLst>
      <p:ext uri="{BB962C8B-B14F-4D97-AF65-F5344CB8AC3E}">
        <p14:creationId xmlns:p14="http://schemas.microsoft.com/office/powerpoint/2010/main" val="27069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a:p>
        </p:txBody>
      </p:sp>
      <p:sp>
        <p:nvSpPr>
          <p:cNvPr id="3" name="Text Placeholder 2"/>
          <p:cNvSpPr>
            <a:spLocks noGrp="1"/>
          </p:cNvSpPr>
          <p:nvPr>
            <p:ph type="body" idx="1"/>
          </p:nvPr>
        </p:nvSpPr>
        <p:spPr>
          <a:xfrm>
            <a:off x="1529787" y="2316009"/>
            <a:ext cx="3311910" cy="639765"/>
          </a:xfrm>
        </p:spPr>
        <p:txBody>
          <a:bodyPr anchor="b"/>
          <a:lstStyle>
            <a:lvl1pPr marL="0" indent="0">
              <a:buNone/>
              <a:defRPr sz="2400" b="1">
                <a:solidFill>
                  <a:schemeClr val="accent1"/>
                </a:solidFill>
              </a:defRPr>
            </a:lvl1pPr>
            <a:lvl2pPr marL="478817" indent="0">
              <a:buNone/>
              <a:defRPr sz="2000" b="1"/>
            </a:lvl2pPr>
            <a:lvl3pPr marL="957633" indent="0">
              <a:buNone/>
              <a:defRPr sz="1800" b="1"/>
            </a:lvl3pPr>
            <a:lvl4pPr marL="1436452" indent="0">
              <a:buNone/>
              <a:defRPr sz="1600" b="1"/>
            </a:lvl4pPr>
            <a:lvl5pPr marL="1915268" indent="0">
              <a:buNone/>
              <a:defRPr sz="1600" b="1"/>
            </a:lvl5pPr>
            <a:lvl6pPr marL="2394084" indent="0">
              <a:buNone/>
              <a:defRPr sz="1600" b="1"/>
            </a:lvl6pPr>
            <a:lvl7pPr marL="2872902" indent="0">
              <a:buNone/>
              <a:defRPr sz="1600" b="1"/>
            </a:lvl7pPr>
            <a:lvl8pPr marL="3351721" indent="0">
              <a:buNone/>
              <a:defRPr sz="1600" b="1"/>
            </a:lvl8pPr>
            <a:lvl9pPr marL="3830537"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1128532" y="2974696"/>
            <a:ext cx="3704844" cy="28357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429491" y="2316009"/>
            <a:ext cx="3310361" cy="639765"/>
          </a:xfrm>
        </p:spPr>
        <p:txBody>
          <a:bodyPr anchor="b"/>
          <a:lstStyle>
            <a:lvl1pPr marL="0" indent="0">
              <a:buNone/>
              <a:defRPr sz="2400" b="1">
                <a:solidFill>
                  <a:schemeClr val="accent1"/>
                </a:solidFill>
              </a:defRPr>
            </a:lvl1pPr>
            <a:lvl2pPr marL="478817" indent="0">
              <a:buNone/>
              <a:defRPr sz="2000" b="1"/>
            </a:lvl2pPr>
            <a:lvl3pPr marL="957633" indent="0">
              <a:buNone/>
              <a:defRPr sz="1800" b="1"/>
            </a:lvl3pPr>
            <a:lvl4pPr marL="1436452" indent="0">
              <a:buNone/>
              <a:defRPr sz="1600" b="1"/>
            </a:lvl4pPr>
            <a:lvl5pPr marL="1915268" indent="0">
              <a:buNone/>
              <a:defRPr sz="1600" b="1"/>
            </a:lvl5pPr>
            <a:lvl6pPr marL="2394084" indent="0">
              <a:buNone/>
              <a:defRPr sz="1600" b="1"/>
            </a:lvl6pPr>
            <a:lvl7pPr marL="2872902" indent="0">
              <a:buNone/>
              <a:defRPr sz="1600" b="1"/>
            </a:lvl7pPr>
            <a:lvl8pPr marL="3351721" indent="0">
              <a:buNone/>
              <a:defRPr sz="1600" b="1"/>
            </a:lvl8pPr>
            <a:lvl9pPr marL="3830537"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5032249" y="2974696"/>
            <a:ext cx="3704844" cy="28357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a:xfrm>
            <a:off x="6497170" y="224501"/>
            <a:ext cx="2311400" cy="365123"/>
          </a:xfrm>
          <a:prstGeom prst="rect">
            <a:avLst/>
          </a:prstGeom>
        </p:spPr>
        <p:txBody>
          <a:bodyPr lIns="95763" tIns="47881" rIns="95763" bIns="47881"/>
          <a:lstStyle/>
          <a:p>
            <a:endParaRPr lang="it-IT"/>
          </a:p>
        </p:txBody>
      </p:sp>
      <p:sp>
        <p:nvSpPr>
          <p:cNvPr id="8" name="Footer Placeholder 7"/>
          <p:cNvSpPr>
            <a:spLocks noGrp="1"/>
          </p:cNvSpPr>
          <p:nvPr>
            <p:ph type="ftr" sz="quarter" idx="11"/>
          </p:nvPr>
        </p:nvSpPr>
        <p:spPr>
          <a:xfrm>
            <a:off x="5028235" y="5852164"/>
            <a:ext cx="3793999" cy="365123"/>
          </a:xfrm>
          <a:prstGeom prst="rect">
            <a:avLst/>
          </a:prstGeom>
        </p:spPr>
        <p:txBody>
          <a:bodyPr lIns="95763" tIns="47881" rIns="95763" bIns="47881"/>
          <a:lstStyle/>
          <a:p>
            <a:endParaRPr lang="it-IT"/>
          </a:p>
        </p:txBody>
      </p:sp>
      <p:sp>
        <p:nvSpPr>
          <p:cNvPr id="9" name="Slide Number Placeholder 8"/>
          <p:cNvSpPr>
            <a:spLocks noGrp="1"/>
          </p:cNvSpPr>
          <p:nvPr>
            <p:ph type="sldNum" sz="quarter" idx="12"/>
          </p:nvPr>
        </p:nvSpPr>
        <p:spPr>
          <a:xfrm>
            <a:off x="5036522" y="224494"/>
            <a:ext cx="1443169" cy="365123"/>
          </a:xfrm>
          <a:prstGeom prst="rect">
            <a:avLst/>
          </a:prstGeom>
        </p:spPr>
        <p:txBody>
          <a:bodyPr lIns="95763" tIns="47881" rIns="95763" bIns="47881"/>
          <a:lstStyle/>
          <a:p>
            <a:fld id="{1C8BB98C-790C-4632-9556-62E1F82DE6DC}" type="slidenum">
              <a:rPr lang="it-IT" smtClean="0"/>
              <a:t>‹N›</a:t>
            </a:fld>
            <a:endParaRPr lang="it-IT"/>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picTx" preserve="1">
  <p:cSld name="1_Immagine con didascalia">
    <p:spTree>
      <p:nvGrpSpPr>
        <p:cNvPr id="1" name=""/>
        <p:cNvGrpSpPr/>
        <p:nvPr/>
      </p:nvGrpSpPr>
      <p:grpSpPr>
        <a:xfrm>
          <a:off x="0" y="0"/>
          <a:ext cx="0" cy="0"/>
          <a:chOff x="0" y="0"/>
          <a:chExt cx="0" cy="0"/>
        </a:xfrm>
      </p:grpSpPr>
      <p:sp>
        <p:nvSpPr>
          <p:cNvPr id="94" name="Rectangle 93"/>
          <p:cNvSpPr/>
          <p:nvPr/>
        </p:nvSpPr>
        <p:spPr>
          <a:xfrm>
            <a:off x="428498" y="14198"/>
            <a:ext cx="9061006" cy="6271838"/>
          </a:xfrm>
          <a:prstGeom prst="rect">
            <a:avLst/>
          </a:prstGeom>
          <a:solidFill>
            <a:srgbClr val="F5F5F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r>
              <a:rPr lang="en-US" dirty="0"/>
              <a:t> </a:t>
            </a:r>
          </a:p>
        </p:txBody>
      </p:sp>
      <p:sp>
        <p:nvSpPr>
          <p:cNvPr id="101" name="Rectangle 100"/>
          <p:cNvSpPr/>
          <p:nvPr/>
        </p:nvSpPr>
        <p:spPr>
          <a:xfrm>
            <a:off x="0" y="5734"/>
            <a:ext cx="4808984" cy="284720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lIns="95763" tIns="47881" rIns="95763" bIns="47881" rtlCol="0" anchor="ctr"/>
          <a:lstStyle/>
          <a:p>
            <a:pPr algn="ctr"/>
            <a:endParaRPr lang="en-US"/>
          </a:p>
        </p:txBody>
      </p:sp>
      <p:sp>
        <p:nvSpPr>
          <p:cNvPr id="2" name="Title 1"/>
          <p:cNvSpPr>
            <a:spLocks noGrp="1"/>
          </p:cNvSpPr>
          <p:nvPr>
            <p:ph type="title"/>
          </p:nvPr>
        </p:nvSpPr>
        <p:spPr>
          <a:xfrm>
            <a:off x="5128959" y="2660903"/>
            <a:ext cx="3576066" cy="1463040"/>
          </a:xfrm>
        </p:spPr>
        <p:txBody>
          <a:bodyPr anchor="b">
            <a:normAutofit/>
          </a:bodyPr>
          <a:lstStyle>
            <a:lvl1pPr algn="l">
              <a:defRPr sz="2800" b="0"/>
            </a:lvl1pPr>
          </a:lstStyle>
          <a:p>
            <a:r>
              <a:rPr lang="it-IT"/>
              <a:t>Fare clic per modificare lo stile del titolo</a:t>
            </a:r>
            <a:endParaRPr lang="en-US"/>
          </a:p>
        </p:txBody>
      </p:sp>
      <p:sp>
        <p:nvSpPr>
          <p:cNvPr id="3" name="Picture Placeholder 2"/>
          <p:cNvSpPr>
            <a:spLocks noGrp="1"/>
          </p:cNvSpPr>
          <p:nvPr>
            <p:ph type="pic" idx="1"/>
          </p:nvPr>
        </p:nvSpPr>
        <p:spPr>
          <a:xfrm>
            <a:off x="988576" y="1916836"/>
            <a:ext cx="3610014" cy="3452985"/>
          </a:xfrm>
        </p:spPr>
        <p:txBody>
          <a:bodyPr/>
          <a:lstStyle>
            <a:lvl1pPr marL="0" indent="0">
              <a:buNone/>
              <a:defRPr sz="3200">
                <a:solidFill>
                  <a:schemeClr val="accent1"/>
                </a:solidFill>
              </a:defRPr>
            </a:lvl1pPr>
            <a:lvl2pPr marL="478817" indent="0">
              <a:buNone/>
              <a:defRPr sz="2800"/>
            </a:lvl2pPr>
            <a:lvl3pPr marL="957633" indent="0">
              <a:buNone/>
              <a:defRPr sz="2400"/>
            </a:lvl3pPr>
            <a:lvl4pPr marL="1436452" indent="0">
              <a:buNone/>
              <a:defRPr sz="2000"/>
            </a:lvl4pPr>
            <a:lvl5pPr marL="1915268" indent="0">
              <a:buNone/>
              <a:defRPr sz="2000"/>
            </a:lvl5pPr>
            <a:lvl6pPr marL="2394084" indent="0">
              <a:buNone/>
              <a:defRPr sz="2000"/>
            </a:lvl6pPr>
            <a:lvl7pPr marL="2872902" indent="0">
              <a:buNone/>
              <a:defRPr sz="2000"/>
            </a:lvl7pPr>
            <a:lvl8pPr marL="3351721" indent="0">
              <a:buNone/>
              <a:defRPr sz="2000"/>
            </a:lvl8pPr>
            <a:lvl9pPr marL="3830537"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5129184" y="4133093"/>
            <a:ext cx="3575621" cy="1519560"/>
          </a:xfrm>
        </p:spPr>
        <p:txBody>
          <a:bodyPr>
            <a:normAutofit/>
          </a:bodyPr>
          <a:lstStyle>
            <a:lvl1pPr marL="0" indent="0">
              <a:buNone/>
              <a:defRPr sz="1600">
                <a:solidFill>
                  <a:srgbClr val="424242"/>
                </a:solidFill>
              </a:defRPr>
            </a:lvl1pPr>
            <a:lvl2pPr marL="478817" indent="0">
              <a:buNone/>
              <a:defRPr sz="1300"/>
            </a:lvl2pPr>
            <a:lvl3pPr marL="957633" indent="0">
              <a:buNone/>
              <a:defRPr sz="1000"/>
            </a:lvl3pPr>
            <a:lvl4pPr marL="1436452" indent="0">
              <a:buNone/>
              <a:defRPr sz="1000"/>
            </a:lvl4pPr>
            <a:lvl5pPr marL="1915268" indent="0">
              <a:buNone/>
              <a:defRPr sz="1000"/>
            </a:lvl5pPr>
            <a:lvl6pPr marL="2394084" indent="0">
              <a:buNone/>
              <a:defRPr sz="1000"/>
            </a:lvl6pPr>
            <a:lvl7pPr marL="2872902" indent="0">
              <a:buNone/>
              <a:defRPr sz="1000"/>
            </a:lvl7pPr>
            <a:lvl8pPr marL="3351721" indent="0">
              <a:buNone/>
              <a:defRPr sz="1000"/>
            </a:lvl8pPr>
            <a:lvl9pPr marL="3830537"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a:xfrm>
            <a:off x="6497170" y="224501"/>
            <a:ext cx="2311400" cy="365123"/>
          </a:xfrm>
          <a:prstGeom prst="rect">
            <a:avLst/>
          </a:prstGeom>
        </p:spPr>
        <p:txBody>
          <a:bodyPr lIns="95763" tIns="47881" rIns="95763" bIns="47881"/>
          <a:lstStyle/>
          <a:p>
            <a:endParaRPr lang="it-IT"/>
          </a:p>
        </p:txBody>
      </p:sp>
      <p:sp>
        <p:nvSpPr>
          <p:cNvPr id="6" name="Footer Placeholder 5"/>
          <p:cNvSpPr>
            <a:spLocks noGrp="1"/>
          </p:cNvSpPr>
          <p:nvPr>
            <p:ph type="ftr" sz="quarter" idx="11"/>
          </p:nvPr>
        </p:nvSpPr>
        <p:spPr>
          <a:xfrm>
            <a:off x="5028236" y="5724844"/>
            <a:ext cx="3784803" cy="365123"/>
          </a:xfrm>
          <a:prstGeom prst="rect">
            <a:avLst/>
          </a:prstGeom>
        </p:spPr>
        <p:txBody>
          <a:bodyPr lIns="95763" tIns="47881" rIns="95763" bIns="47881">
            <a:normAutofit/>
          </a:bodyPr>
          <a:lstStyle/>
          <a:p>
            <a:endParaRPr lang="it-IT" dirty="0"/>
          </a:p>
        </p:txBody>
      </p:sp>
      <p:sp>
        <p:nvSpPr>
          <p:cNvPr id="7" name="Slide Number Placeholder 6"/>
          <p:cNvSpPr>
            <a:spLocks noGrp="1"/>
          </p:cNvSpPr>
          <p:nvPr>
            <p:ph type="sldNum" sz="quarter" idx="12"/>
          </p:nvPr>
        </p:nvSpPr>
        <p:spPr>
          <a:xfrm>
            <a:off x="5036522" y="224494"/>
            <a:ext cx="1443169" cy="365123"/>
          </a:xfrm>
          <a:prstGeom prst="rect">
            <a:avLst/>
          </a:prstGeom>
        </p:spPr>
        <p:txBody>
          <a:bodyPr lIns="95763" tIns="47881" rIns="95763" bIns="47881"/>
          <a:lstStyle/>
          <a:p>
            <a:fld id="{1C8BB98C-790C-4632-9556-62E1F82DE6DC}" type="slidenum">
              <a:rPr lang="it-IT" smtClean="0"/>
              <a:t>‹N›</a:t>
            </a:fld>
            <a:endParaRPr lang="it-IT"/>
          </a:p>
        </p:txBody>
      </p:sp>
    </p:spTree>
    <p:extLst>
      <p:ext uri="{BB962C8B-B14F-4D97-AF65-F5344CB8AC3E}">
        <p14:creationId xmlns:p14="http://schemas.microsoft.com/office/powerpoint/2010/main" val="20400044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a:xfrm>
            <a:off x="6497170" y="224501"/>
            <a:ext cx="2311400" cy="365123"/>
          </a:xfrm>
          <a:prstGeom prst="rect">
            <a:avLst/>
          </a:prstGeom>
        </p:spPr>
        <p:txBody>
          <a:bodyPr lIns="95763" tIns="47881" rIns="95763" bIns="47881"/>
          <a:lstStyle/>
          <a:p>
            <a:endParaRPr lang="it-IT"/>
          </a:p>
        </p:txBody>
      </p:sp>
      <p:sp>
        <p:nvSpPr>
          <p:cNvPr id="5" name="Footer Placeholder 4"/>
          <p:cNvSpPr>
            <a:spLocks noGrp="1"/>
          </p:cNvSpPr>
          <p:nvPr>
            <p:ph type="ftr" sz="quarter" idx="11"/>
          </p:nvPr>
        </p:nvSpPr>
        <p:spPr>
          <a:xfrm>
            <a:off x="5028235" y="5852164"/>
            <a:ext cx="3793999" cy="365123"/>
          </a:xfrm>
          <a:prstGeom prst="rect">
            <a:avLst/>
          </a:prstGeom>
        </p:spPr>
        <p:txBody>
          <a:bodyPr lIns="95763" tIns="47881" rIns="95763" bIns="47881"/>
          <a:lstStyle/>
          <a:p>
            <a:endParaRPr lang="it-IT"/>
          </a:p>
        </p:txBody>
      </p:sp>
      <p:sp>
        <p:nvSpPr>
          <p:cNvPr id="6" name="Slide Number Placeholder 5"/>
          <p:cNvSpPr>
            <a:spLocks noGrp="1"/>
          </p:cNvSpPr>
          <p:nvPr>
            <p:ph type="sldNum" sz="quarter" idx="12"/>
          </p:nvPr>
        </p:nvSpPr>
        <p:spPr>
          <a:xfrm>
            <a:off x="5036522" y="224494"/>
            <a:ext cx="1443169" cy="365123"/>
          </a:xfrm>
          <a:prstGeom prst="rect">
            <a:avLst/>
          </a:prstGeom>
        </p:spPr>
        <p:txBody>
          <a:bodyPr lIns="95763" tIns="47881" rIns="95763" bIns="47881"/>
          <a:lstStyle/>
          <a:p>
            <a:fld id="{1C8BB98C-790C-4632-9556-62E1F82DE6DC}" type="slidenum">
              <a:rPr lang="it-IT" smtClean="0"/>
              <a:t>‹N›</a:t>
            </a:fld>
            <a:endParaRPr lang="it-IT"/>
          </a:p>
        </p:txBody>
      </p:sp>
    </p:spTree>
    <p:extLst>
      <p:ext uri="{BB962C8B-B14F-4D97-AF65-F5344CB8AC3E}">
        <p14:creationId xmlns:p14="http://schemas.microsoft.com/office/powerpoint/2010/main" val="35571806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2" y="1030151"/>
            <a:ext cx="1608157" cy="4780343"/>
          </a:xfrm>
        </p:spPr>
        <p:txBody>
          <a:bodyPr vert="eaVert" anchor="ctr"/>
          <a:lstStyle/>
          <a:p>
            <a:r>
              <a:rPr lang="it-IT"/>
              <a:t>Fare clic per modificare lo stile del titolo</a:t>
            </a:r>
            <a:endParaRPr lang="en-US"/>
          </a:p>
        </p:txBody>
      </p:sp>
      <p:sp>
        <p:nvSpPr>
          <p:cNvPr id="3" name="Vertical Text Placeholder 2"/>
          <p:cNvSpPr>
            <a:spLocks noGrp="1"/>
          </p:cNvSpPr>
          <p:nvPr>
            <p:ph type="body" orient="vert" idx="1"/>
          </p:nvPr>
        </p:nvSpPr>
        <p:spPr>
          <a:xfrm>
            <a:off x="1141072" y="1030151"/>
            <a:ext cx="5875680" cy="4780343"/>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a:xfrm>
            <a:off x="6497170" y="224501"/>
            <a:ext cx="2311400" cy="365123"/>
          </a:xfrm>
          <a:prstGeom prst="rect">
            <a:avLst/>
          </a:prstGeom>
        </p:spPr>
        <p:txBody>
          <a:bodyPr lIns="95763" tIns="47881" rIns="95763" bIns="47881"/>
          <a:lstStyle/>
          <a:p>
            <a:endParaRPr lang="it-IT"/>
          </a:p>
        </p:txBody>
      </p:sp>
      <p:sp>
        <p:nvSpPr>
          <p:cNvPr id="5" name="Footer Placeholder 4"/>
          <p:cNvSpPr>
            <a:spLocks noGrp="1"/>
          </p:cNvSpPr>
          <p:nvPr>
            <p:ph type="ftr" sz="quarter" idx="11"/>
          </p:nvPr>
        </p:nvSpPr>
        <p:spPr>
          <a:xfrm>
            <a:off x="5028235" y="5852164"/>
            <a:ext cx="3793999" cy="365123"/>
          </a:xfrm>
          <a:prstGeom prst="rect">
            <a:avLst/>
          </a:prstGeom>
        </p:spPr>
        <p:txBody>
          <a:bodyPr lIns="95763" tIns="47881" rIns="95763" bIns="47881"/>
          <a:lstStyle/>
          <a:p>
            <a:endParaRPr lang="it-IT"/>
          </a:p>
        </p:txBody>
      </p:sp>
      <p:sp>
        <p:nvSpPr>
          <p:cNvPr id="6" name="Slide Number Placeholder 5"/>
          <p:cNvSpPr>
            <a:spLocks noGrp="1"/>
          </p:cNvSpPr>
          <p:nvPr>
            <p:ph type="sldNum" sz="quarter" idx="12"/>
          </p:nvPr>
        </p:nvSpPr>
        <p:spPr>
          <a:xfrm>
            <a:off x="5036522" y="224494"/>
            <a:ext cx="1443169" cy="365123"/>
          </a:xfrm>
          <a:prstGeom prst="rect">
            <a:avLst/>
          </a:prstGeom>
        </p:spPr>
        <p:txBody>
          <a:bodyPr lIns="95763" tIns="47881" rIns="95763" bIns="47881"/>
          <a:lstStyle/>
          <a:p>
            <a:fld id="{1C8BB98C-790C-4632-9556-62E1F82DE6DC}" type="slidenum">
              <a:rPr lang="it-IT" smtClean="0"/>
              <a:t>‹N›</a:t>
            </a:fld>
            <a:endParaRPr lang="it-IT"/>
          </a:p>
        </p:txBody>
      </p:sp>
    </p:spTree>
    <p:extLst>
      <p:ext uri="{BB962C8B-B14F-4D97-AF65-F5344CB8AC3E}">
        <p14:creationId xmlns:p14="http://schemas.microsoft.com/office/powerpoint/2010/main" val="16270570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Contenuto con didascalia">
    <p:spTree>
      <p:nvGrpSpPr>
        <p:cNvPr id="1" name=""/>
        <p:cNvGrpSpPr/>
        <p:nvPr/>
      </p:nvGrpSpPr>
      <p:grpSpPr>
        <a:xfrm>
          <a:off x="0" y="0"/>
          <a:ext cx="0" cy="0"/>
          <a:chOff x="0" y="0"/>
          <a:chExt cx="0" cy="0"/>
        </a:xfrm>
      </p:grpSpPr>
      <p:sp>
        <p:nvSpPr>
          <p:cNvPr id="46" name="Rectangle 45"/>
          <p:cNvSpPr/>
          <p:nvPr/>
        </p:nvSpPr>
        <p:spPr>
          <a:xfrm>
            <a:off x="4094904" y="188644"/>
            <a:ext cx="5577339" cy="640871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a:p>
        </p:txBody>
      </p:sp>
      <p:sp>
        <p:nvSpPr>
          <p:cNvPr id="57" name="Rectangle 56"/>
          <p:cNvSpPr/>
          <p:nvPr/>
        </p:nvSpPr>
        <p:spPr>
          <a:xfrm>
            <a:off x="4718975" y="-21507"/>
            <a:ext cx="4691726" cy="570188"/>
          </a:xfrm>
          <a:prstGeom prst="rect">
            <a:avLst/>
          </a:prstGeom>
          <a:ln/>
        </p:spPr>
        <p:style>
          <a:lnRef idx="1">
            <a:schemeClr val="accent2"/>
          </a:lnRef>
          <a:fillRef idx="3">
            <a:schemeClr val="accent2"/>
          </a:fillRef>
          <a:effectRef idx="2">
            <a:schemeClr val="accent2"/>
          </a:effectRef>
          <a:fontRef idx="minor">
            <a:schemeClr val="lt1"/>
          </a:fontRef>
        </p:style>
        <p:txBody>
          <a:bodyPr lIns="95763" tIns="47881" rIns="95763" bIns="47881" rtlCol="0" anchor="ctr"/>
          <a:lstStyle/>
          <a:p>
            <a:pPr algn="ctr"/>
            <a:endParaRPr lang="en-US"/>
          </a:p>
        </p:txBody>
      </p:sp>
      <p:sp>
        <p:nvSpPr>
          <p:cNvPr id="5" name="Date Placeholder 4"/>
          <p:cNvSpPr>
            <a:spLocks noGrp="1"/>
          </p:cNvSpPr>
          <p:nvPr>
            <p:ph type="dt" sz="half" idx="10"/>
          </p:nvPr>
        </p:nvSpPr>
        <p:spPr>
          <a:xfrm>
            <a:off x="6497170" y="224501"/>
            <a:ext cx="2311400" cy="365123"/>
          </a:xfrm>
          <a:prstGeom prst="rect">
            <a:avLst/>
          </a:prstGeom>
        </p:spPr>
        <p:txBody>
          <a:bodyPr lIns="95763" tIns="47881" rIns="95763" bIns="47881"/>
          <a:lstStyle/>
          <a:p>
            <a:endParaRPr lang="it-IT"/>
          </a:p>
        </p:txBody>
      </p:sp>
      <p:sp>
        <p:nvSpPr>
          <p:cNvPr id="7" name="Slide Number Placeholder 6"/>
          <p:cNvSpPr>
            <a:spLocks noGrp="1"/>
          </p:cNvSpPr>
          <p:nvPr>
            <p:ph type="sldNum" sz="quarter" idx="12"/>
          </p:nvPr>
        </p:nvSpPr>
        <p:spPr>
          <a:xfrm>
            <a:off x="5036522" y="224501"/>
            <a:ext cx="1443169" cy="365123"/>
          </a:xfrm>
          <a:prstGeom prst="rect">
            <a:avLst/>
          </a:prstGeom>
        </p:spPr>
        <p:txBody>
          <a:bodyPr lIns="95763" tIns="47881" rIns="95763" bIns="47881"/>
          <a:lstStyle/>
          <a:p>
            <a:fld id="{1C8BB98C-790C-4632-9556-62E1F82DE6DC}" type="slidenum">
              <a:rPr lang="it-IT" smtClean="0"/>
              <a:t>‹N›</a:t>
            </a:fld>
            <a:endParaRPr lang="it-IT" dirty="0"/>
          </a:p>
        </p:txBody>
      </p:sp>
      <p:sp>
        <p:nvSpPr>
          <p:cNvPr id="61" name="Rectangle 60"/>
          <p:cNvSpPr/>
          <p:nvPr/>
        </p:nvSpPr>
        <p:spPr>
          <a:xfrm>
            <a:off x="4914529" y="6088286"/>
            <a:ext cx="4407000" cy="81743"/>
          </a:xfrm>
          <a:prstGeom prst="rect">
            <a:avLst/>
          </a:prstGeom>
          <a:ln/>
        </p:spPr>
        <p:style>
          <a:lnRef idx="3">
            <a:schemeClr val="lt1"/>
          </a:lnRef>
          <a:fillRef idx="1">
            <a:schemeClr val="accent2"/>
          </a:fillRef>
          <a:effectRef idx="1">
            <a:schemeClr val="accent2"/>
          </a:effectRef>
          <a:fontRef idx="minor">
            <a:schemeClr val="lt1"/>
          </a:fontRef>
        </p:style>
        <p:txBody>
          <a:bodyPr lIns="95763" tIns="47881" rIns="95763" bIns="47881" rtlCol="0" anchor="ctr"/>
          <a:lstStyle/>
          <a:p>
            <a:pPr algn="ctr"/>
            <a:endParaRPr lang="en-US"/>
          </a:p>
        </p:txBody>
      </p:sp>
      <p:sp>
        <p:nvSpPr>
          <p:cNvPr id="6" name="Footer Placeholder 5"/>
          <p:cNvSpPr>
            <a:spLocks noGrp="1"/>
          </p:cNvSpPr>
          <p:nvPr>
            <p:ph type="ftr" sz="quarter" idx="11"/>
          </p:nvPr>
        </p:nvSpPr>
        <p:spPr>
          <a:xfrm>
            <a:off x="5028236" y="5724844"/>
            <a:ext cx="3784803" cy="365123"/>
          </a:xfrm>
          <a:prstGeom prst="rect">
            <a:avLst/>
          </a:prstGeom>
        </p:spPr>
        <p:txBody>
          <a:bodyPr lIns="95763" tIns="47881" rIns="95763" bIns="47881">
            <a:normAutofit/>
          </a:bodyPr>
          <a:lstStyle/>
          <a:p>
            <a:endParaRPr lang="it-IT"/>
          </a:p>
        </p:txBody>
      </p:sp>
      <p:sp>
        <p:nvSpPr>
          <p:cNvPr id="2" name="Title 1"/>
          <p:cNvSpPr>
            <a:spLocks noGrp="1"/>
          </p:cNvSpPr>
          <p:nvPr>
            <p:ph type="title"/>
          </p:nvPr>
        </p:nvSpPr>
        <p:spPr>
          <a:xfrm>
            <a:off x="5134819" y="2657441"/>
            <a:ext cx="3579954" cy="1463153"/>
          </a:xfrm>
          <a:prstGeom prst="rect">
            <a:avLst/>
          </a:prstGeom>
        </p:spPr>
        <p:txBody>
          <a:bodyPr anchor="b">
            <a:normAutofit/>
          </a:bodyPr>
          <a:lstStyle>
            <a:lvl1pPr algn="l">
              <a:defRPr sz="2800" b="0"/>
            </a:lvl1pPr>
          </a:lstStyle>
          <a:p>
            <a:r>
              <a:rPr lang="it-IT"/>
              <a:t>Fare clic per modificare lo stile del titolo</a:t>
            </a:r>
            <a:endParaRPr lang="en-US" dirty="0"/>
          </a:p>
        </p:txBody>
      </p:sp>
      <p:sp>
        <p:nvSpPr>
          <p:cNvPr id="4" name="Text Placeholder 3"/>
          <p:cNvSpPr>
            <a:spLocks noGrp="1"/>
          </p:cNvSpPr>
          <p:nvPr>
            <p:ph type="body" sz="half" idx="2"/>
          </p:nvPr>
        </p:nvSpPr>
        <p:spPr>
          <a:xfrm>
            <a:off x="5131309" y="4136996"/>
            <a:ext cx="3573683" cy="1517903"/>
          </a:xfrm>
          <a:prstGeom prst="rect">
            <a:avLst/>
          </a:prstGeom>
        </p:spPr>
        <p:txBody>
          <a:bodyPr>
            <a:normAutofit/>
          </a:bodyPr>
          <a:lstStyle>
            <a:lvl1pPr marL="0" indent="0">
              <a:buNone/>
              <a:defRPr sz="1600">
                <a:solidFill>
                  <a:srgbClr val="424242"/>
                </a:solidFill>
              </a:defRPr>
            </a:lvl1pPr>
            <a:lvl2pPr marL="478817" indent="0">
              <a:buNone/>
              <a:defRPr sz="1300"/>
            </a:lvl2pPr>
            <a:lvl3pPr marL="957633" indent="0">
              <a:buNone/>
              <a:defRPr sz="1000"/>
            </a:lvl3pPr>
            <a:lvl4pPr marL="1436452" indent="0">
              <a:buNone/>
              <a:defRPr sz="1000"/>
            </a:lvl4pPr>
            <a:lvl5pPr marL="1915268" indent="0">
              <a:buNone/>
              <a:defRPr sz="1000"/>
            </a:lvl5pPr>
            <a:lvl6pPr marL="2394084" indent="0">
              <a:buNone/>
              <a:defRPr sz="1000"/>
            </a:lvl6pPr>
            <a:lvl7pPr marL="2872902" indent="0">
              <a:buNone/>
              <a:defRPr sz="1000"/>
            </a:lvl7pPr>
            <a:lvl8pPr marL="3351721" indent="0">
              <a:buNone/>
              <a:defRPr sz="1000"/>
            </a:lvl8pPr>
            <a:lvl9pPr marL="3830537"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6473987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2_Contenuto con didascalia">
    <p:spTree>
      <p:nvGrpSpPr>
        <p:cNvPr id="1" name=""/>
        <p:cNvGrpSpPr/>
        <p:nvPr/>
      </p:nvGrpSpPr>
      <p:grpSpPr>
        <a:xfrm>
          <a:off x="0" y="0"/>
          <a:ext cx="0" cy="0"/>
          <a:chOff x="0" y="0"/>
          <a:chExt cx="0" cy="0"/>
        </a:xfrm>
      </p:grpSpPr>
      <p:sp>
        <p:nvSpPr>
          <p:cNvPr id="46" name="Rectangle 45"/>
          <p:cNvSpPr/>
          <p:nvPr/>
        </p:nvSpPr>
        <p:spPr>
          <a:xfrm>
            <a:off x="4575163" y="188644"/>
            <a:ext cx="5097079" cy="64087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a:p>
        </p:txBody>
      </p:sp>
      <p:sp>
        <p:nvSpPr>
          <p:cNvPr id="57" name="Rectangle 56"/>
          <p:cNvSpPr/>
          <p:nvPr/>
        </p:nvSpPr>
        <p:spPr>
          <a:xfrm>
            <a:off x="4718975" y="-21509"/>
            <a:ext cx="4691726" cy="8582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a:p>
        </p:txBody>
      </p:sp>
      <p:sp>
        <p:nvSpPr>
          <p:cNvPr id="5" name="Date Placeholder 4"/>
          <p:cNvSpPr>
            <a:spLocks noGrp="1"/>
          </p:cNvSpPr>
          <p:nvPr>
            <p:ph type="dt" sz="half" idx="10"/>
          </p:nvPr>
        </p:nvSpPr>
        <p:spPr>
          <a:xfrm>
            <a:off x="6497170" y="224501"/>
            <a:ext cx="2311400" cy="365123"/>
          </a:xfrm>
          <a:prstGeom prst="rect">
            <a:avLst/>
          </a:prstGeom>
        </p:spPr>
        <p:txBody>
          <a:bodyPr lIns="95763" tIns="47881" rIns="95763" bIns="47881"/>
          <a:lstStyle/>
          <a:p>
            <a:endParaRPr lang="it-IT"/>
          </a:p>
        </p:txBody>
      </p:sp>
      <p:sp>
        <p:nvSpPr>
          <p:cNvPr id="7" name="Slide Number Placeholder 6"/>
          <p:cNvSpPr>
            <a:spLocks noGrp="1"/>
          </p:cNvSpPr>
          <p:nvPr>
            <p:ph type="sldNum" sz="quarter" idx="12"/>
          </p:nvPr>
        </p:nvSpPr>
        <p:spPr>
          <a:xfrm>
            <a:off x="5036522" y="224501"/>
            <a:ext cx="1443169" cy="365123"/>
          </a:xfrm>
          <a:prstGeom prst="rect">
            <a:avLst/>
          </a:prstGeom>
        </p:spPr>
        <p:txBody>
          <a:bodyPr lIns="95763" tIns="47881" rIns="95763" bIns="47881"/>
          <a:lstStyle/>
          <a:p>
            <a:fld id="{1C8BB98C-790C-4632-9556-62E1F82DE6DC}" type="slidenum">
              <a:rPr lang="it-IT" smtClean="0"/>
              <a:t>‹N›</a:t>
            </a:fld>
            <a:endParaRPr lang="it-IT" dirty="0"/>
          </a:p>
        </p:txBody>
      </p:sp>
      <p:sp>
        <p:nvSpPr>
          <p:cNvPr id="61" name="Rectangle 60"/>
          <p:cNvSpPr/>
          <p:nvPr/>
        </p:nvSpPr>
        <p:spPr>
          <a:xfrm>
            <a:off x="5038463" y="6088286"/>
            <a:ext cx="3797300" cy="817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a:p>
        </p:txBody>
      </p:sp>
      <p:sp>
        <p:nvSpPr>
          <p:cNvPr id="6" name="Footer Placeholder 5"/>
          <p:cNvSpPr>
            <a:spLocks noGrp="1"/>
          </p:cNvSpPr>
          <p:nvPr>
            <p:ph type="ftr" sz="quarter" idx="11"/>
          </p:nvPr>
        </p:nvSpPr>
        <p:spPr>
          <a:xfrm>
            <a:off x="5028236" y="5724844"/>
            <a:ext cx="3784803" cy="365123"/>
          </a:xfrm>
          <a:prstGeom prst="rect">
            <a:avLst/>
          </a:prstGeom>
        </p:spPr>
        <p:txBody>
          <a:bodyPr lIns="95763" tIns="47881" rIns="95763" bIns="47881">
            <a:normAutofit/>
          </a:bodyPr>
          <a:lstStyle/>
          <a:p>
            <a:endParaRPr lang="it-IT"/>
          </a:p>
        </p:txBody>
      </p:sp>
      <p:sp>
        <p:nvSpPr>
          <p:cNvPr id="2" name="Title 1"/>
          <p:cNvSpPr>
            <a:spLocks noGrp="1"/>
          </p:cNvSpPr>
          <p:nvPr>
            <p:ph type="title"/>
          </p:nvPr>
        </p:nvSpPr>
        <p:spPr>
          <a:xfrm>
            <a:off x="5134819" y="2657441"/>
            <a:ext cx="3579954" cy="1463153"/>
          </a:xfrm>
          <a:prstGeom prst="rect">
            <a:avLst/>
          </a:prstGeom>
        </p:spPr>
        <p:txBody>
          <a:bodyPr anchor="b">
            <a:normAutofit/>
          </a:bodyPr>
          <a:lstStyle>
            <a:lvl1pPr algn="l">
              <a:defRPr sz="2800" b="0"/>
            </a:lvl1pPr>
          </a:lstStyle>
          <a:p>
            <a:r>
              <a:rPr lang="it-IT"/>
              <a:t>Fare clic per modificare lo stile del titolo</a:t>
            </a:r>
            <a:endParaRPr lang="en-US" dirty="0"/>
          </a:p>
        </p:txBody>
      </p:sp>
      <p:sp>
        <p:nvSpPr>
          <p:cNvPr id="4" name="Text Placeholder 3"/>
          <p:cNvSpPr>
            <a:spLocks noGrp="1"/>
          </p:cNvSpPr>
          <p:nvPr>
            <p:ph type="body" sz="half" idx="2"/>
          </p:nvPr>
        </p:nvSpPr>
        <p:spPr>
          <a:xfrm>
            <a:off x="5131309" y="4136996"/>
            <a:ext cx="3573683" cy="1517903"/>
          </a:xfrm>
          <a:prstGeom prst="rect">
            <a:avLst/>
          </a:prstGeom>
        </p:spPr>
        <p:txBody>
          <a:bodyPr>
            <a:normAutofit/>
          </a:bodyPr>
          <a:lstStyle>
            <a:lvl1pPr marL="0" indent="0">
              <a:buNone/>
              <a:defRPr sz="1600">
                <a:solidFill>
                  <a:srgbClr val="424242"/>
                </a:solidFill>
              </a:defRPr>
            </a:lvl1pPr>
            <a:lvl2pPr marL="478817" indent="0">
              <a:buNone/>
              <a:defRPr sz="1300"/>
            </a:lvl2pPr>
            <a:lvl3pPr marL="957633" indent="0">
              <a:buNone/>
              <a:defRPr sz="1000"/>
            </a:lvl3pPr>
            <a:lvl4pPr marL="1436452" indent="0">
              <a:buNone/>
              <a:defRPr sz="1000"/>
            </a:lvl4pPr>
            <a:lvl5pPr marL="1915268" indent="0">
              <a:buNone/>
              <a:defRPr sz="1000"/>
            </a:lvl5pPr>
            <a:lvl6pPr marL="2394084" indent="0">
              <a:buNone/>
              <a:defRPr sz="1000"/>
            </a:lvl6pPr>
            <a:lvl7pPr marL="2872902" indent="0">
              <a:buNone/>
              <a:defRPr sz="1000"/>
            </a:lvl7pPr>
            <a:lvl8pPr marL="3351721" indent="0">
              <a:buNone/>
              <a:defRPr sz="1000"/>
            </a:lvl8pPr>
            <a:lvl9pPr marL="3830537"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26394456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3_Contenuto con didascalia">
    <p:spTree>
      <p:nvGrpSpPr>
        <p:cNvPr id="1" name=""/>
        <p:cNvGrpSpPr/>
        <p:nvPr/>
      </p:nvGrpSpPr>
      <p:grpSpPr>
        <a:xfrm>
          <a:off x="0" y="0"/>
          <a:ext cx="0" cy="0"/>
          <a:chOff x="0" y="0"/>
          <a:chExt cx="0" cy="0"/>
        </a:xfrm>
      </p:grpSpPr>
      <p:sp>
        <p:nvSpPr>
          <p:cNvPr id="46" name="Rectangle 45"/>
          <p:cNvSpPr/>
          <p:nvPr/>
        </p:nvSpPr>
        <p:spPr>
          <a:xfrm>
            <a:off x="4575163" y="188644"/>
            <a:ext cx="5097079" cy="640871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a:p>
        </p:txBody>
      </p:sp>
      <p:sp>
        <p:nvSpPr>
          <p:cNvPr id="5" name="Date Placeholder 4"/>
          <p:cNvSpPr>
            <a:spLocks noGrp="1"/>
          </p:cNvSpPr>
          <p:nvPr>
            <p:ph type="dt" sz="half" idx="10"/>
          </p:nvPr>
        </p:nvSpPr>
        <p:spPr>
          <a:xfrm>
            <a:off x="6497170" y="224501"/>
            <a:ext cx="2311400" cy="365123"/>
          </a:xfrm>
          <a:prstGeom prst="rect">
            <a:avLst/>
          </a:prstGeom>
        </p:spPr>
        <p:txBody>
          <a:bodyPr lIns="95763" tIns="47881" rIns="95763" bIns="47881"/>
          <a:lstStyle/>
          <a:p>
            <a:endParaRPr lang="it-IT"/>
          </a:p>
        </p:txBody>
      </p:sp>
      <p:sp>
        <p:nvSpPr>
          <p:cNvPr id="7" name="Slide Number Placeholder 6"/>
          <p:cNvSpPr>
            <a:spLocks noGrp="1"/>
          </p:cNvSpPr>
          <p:nvPr>
            <p:ph type="sldNum" sz="quarter" idx="12"/>
          </p:nvPr>
        </p:nvSpPr>
        <p:spPr>
          <a:xfrm>
            <a:off x="5036522" y="224501"/>
            <a:ext cx="1443169" cy="365123"/>
          </a:xfrm>
          <a:prstGeom prst="rect">
            <a:avLst/>
          </a:prstGeom>
        </p:spPr>
        <p:txBody>
          <a:bodyPr lIns="95763" tIns="47881" rIns="95763" bIns="47881"/>
          <a:lstStyle/>
          <a:p>
            <a:fld id="{1C8BB98C-790C-4632-9556-62E1F82DE6DC}" type="slidenum">
              <a:rPr lang="it-IT" smtClean="0"/>
              <a:t>‹N›</a:t>
            </a:fld>
            <a:endParaRPr lang="it-IT" dirty="0"/>
          </a:p>
        </p:txBody>
      </p:sp>
      <p:sp>
        <p:nvSpPr>
          <p:cNvPr id="6" name="Footer Placeholder 5"/>
          <p:cNvSpPr>
            <a:spLocks noGrp="1"/>
          </p:cNvSpPr>
          <p:nvPr>
            <p:ph type="ftr" sz="quarter" idx="11"/>
          </p:nvPr>
        </p:nvSpPr>
        <p:spPr>
          <a:xfrm>
            <a:off x="5028236" y="5724844"/>
            <a:ext cx="3784803" cy="365123"/>
          </a:xfrm>
          <a:prstGeom prst="rect">
            <a:avLst/>
          </a:prstGeom>
        </p:spPr>
        <p:txBody>
          <a:bodyPr lIns="95763" tIns="47881" rIns="95763" bIns="47881">
            <a:normAutofit/>
          </a:bodyPr>
          <a:lstStyle/>
          <a:p>
            <a:endParaRPr lang="it-IT"/>
          </a:p>
        </p:txBody>
      </p:sp>
      <p:sp>
        <p:nvSpPr>
          <p:cNvPr id="2" name="Title 1"/>
          <p:cNvSpPr>
            <a:spLocks noGrp="1"/>
          </p:cNvSpPr>
          <p:nvPr>
            <p:ph type="title"/>
          </p:nvPr>
        </p:nvSpPr>
        <p:spPr>
          <a:xfrm>
            <a:off x="5134819" y="2657441"/>
            <a:ext cx="3579954" cy="1463153"/>
          </a:xfrm>
          <a:prstGeom prst="rect">
            <a:avLst/>
          </a:prstGeom>
        </p:spPr>
        <p:txBody>
          <a:bodyPr anchor="b">
            <a:normAutofit/>
          </a:bodyPr>
          <a:lstStyle>
            <a:lvl1pPr algn="l">
              <a:defRPr sz="2800" b="0"/>
            </a:lvl1pPr>
          </a:lstStyle>
          <a:p>
            <a:r>
              <a:rPr lang="it-IT"/>
              <a:t>Fare clic per modificare lo stile del titolo</a:t>
            </a:r>
            <a:endParaRPr lang="en-US" dirty="0"/>
          </a:p>
        </p:txBody>
      </p:sp>
      <p:sp>
        <p:nvSpPr>
          <p:cNvPr id="4" name="Text Placeholder 3"/>
          <p:cNvSpPr>
            <a:spLocks noGrp="1"/>
          </p:cNvSpPr>
          <p:nvPr>
            <p:ph type="body" sz="half" idx="2"/>
          </p:nvPr>
        </p:nvSpPr>
        <p:spPr>
          <a:xfrm>
            <a:off x="5131309" y="4136996"/>
            <a:ext cx="3573683" cy="1517903"/>
          </a:xfrm>
          <a:prstGeom prst="rect">
            <a:avLst/>
          </a:prstGeom>
        </p:spPr>
        <p:txBody>
          <a:bodyPr>
            <a:normAutofit/>
          </a:bodyPr>
          <a:lstStyle>
            <a:lvl1pPr marL="0" indent="0">
              <a:buNone/>
              <a:defRPr sz="1600">
                <a:solidFill>
                  <a:srgbClr val="424242"/>
                </a:solidFill>
              </a:defRPr>
            </a:lvl1pPr>
            <a:lvl2pPr marL="478817" indent="0">
              <a:buNone/>
              <a:defRPr sz="1300"/>
            </a:lvl2pPr>
            <a:lvl3pPr marL="957633" indent="0">
              <a:buNone/>
              <a:defRPr sz="1000"/>
            </a:lvl3pPr>
            <a:lvl4pPr marL="1436452" indent="0">
              <a:buNone/>
              <a:defRPr sz="1000"/>
            </a:lvl4pPr>
            <a:lvl5pPr marL="1915268" indent="0">
              <a:buNone/>
              <a:defRPr sz="1000"/>
            </a:lvl5pPr>
            <a:lvl6pPr marL="2394084" indent="0">
              <a:buNone/>
              <a:defRPr sz="1000"/>
            </a:lvl6pPr>
            <a:lvl7pPr marL="2872902" indent="0">
              <a:buNone/>
              <a:defRPr sz="1000"/>
            </a:lvl7pPr>
            <a:lvl8pPr marL="3351721" indent="0">
              <a:buNone/>
              <a:defRPr sz="1000"/>
            </a:lvl8pPr>
            <a:lvl9pPr marL="3830537"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155472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4_Contenuto con didascalia">
    <p:spTree>
      <p:nvGrpSpPr>
        <p:cNvPr id="1" name=""/>
        <p:cNvGrpSpPr/>
        <p:nvPr/>
      </p:nvGrpSpPr>
      <p:grpSpPr>
        <a:xfrm>
          <a:off x="0" y="0"/>
          <a:ext cx="0" cy="0"/>
          <a:chOff x="0" y="0"/>
          <a:chExt cx="0" cy="0"/>
        </a:xfrm>
      </p:grpSpPr>
      <p:sp>
        <p:nvSpPr>
          <p:cNvPr id="46" name="Rectangle 45"/>
          <p:cNvSpPr/>
          <p:nvPr/>
        </p:nvSpPr>
        <p:spPr>
          <a:xfrm>
            <a:off x="4575164" y="188641"/>
            <a:ext cx="5097079" cy="6408711"/>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718974" y="-21511"/>
            <a:ext cx="4691726" cy="8582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6497170" y="224493"/>
            <a:ext cx="2311400" cy="365125"/>
          </a:xfrm>
          <a:prstGeom prst="rect">
            <a:avLst/>
          </a:prstGeom>
        </p:spPr>
        <p:txBody>
          <a:bodyPr/>
          <a:lstStyle/>
          <a:p>
            <a:endParaRPr lang="it-IT"/>
          </a:p>
        </p:txBody>
      </p:sp>
      <p:sp>
        <p:nvSpPr>
          <p:cNvPr id="7" name="Slide Number Placeholder 6"/>
          <p:cNvSpPr>
            <a:spLocks noGrp="1"/>
          </p:cNvSpPr>
          <p:nvPr>
            <p:ph type="sldNum" sz="quarter" idx="12"/>
          </p:nvPr>
        </p:nvSpPr>
        <p:spPr>
          <a:xfrm>
            <a:off x="5036521" y="224493"/>
            <a:ext cx="1443169" cy="365125"/>
          </a:xfrm>
          <a:prstGeom prst="rect">
            <a:avLst/>
          </a:prstGeom>
        </p:spPr>
        <p:txBody>
          <a:bodyPr/>
          <a:lstStyle/>
          <a:p>
            <a:fld id="{1C8BB98C-790C-4632-9556-62E1F82DE6DC}" type="slidenum">
              <a:rPr lang="it-IT" smtClean="0"/>
              <a:t>‹N›</a:t>
            </a:fld>
            <a:endParaRPr lang="it-IT" dirty="0"/>
          </a:p>
        </p:txBody>
      </p:sp>
      <p:sp>
        <p:nvSpPr>
          <p:cNvPr id="61" name="Rectangle 60"/>
          <p:cNvSpPr/>
          <p:nvPr/>
        </p:nvSpPr>
        <p:spPr>
          <a:xfrm>
            <a:off x="5038463" y="6088285"/>
            <a:ext cx="37973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5028235" y="5724837"/>
            <a:ext cx="3784803" cy="365125"/>
          </a:xfrm>
          <a:prstGeom prst="rect">
            <a:avLst/>
          </a:prstGeom>
        </p:spPr>
        <p:txBody>
          <a:bodyPr>
            <a:normAutofit/>
          </a:bodyPr>
          <a:lstStyle/>
          <a:p>
            <a:endParaRPr lang="it-IT"/>
          </a:p>
        </p:txBody>
      </p:sp>
      <p:sp>
        <p:nvSpPr>
          <p:cNvPr id="2" name="Title 1"/>
          <p:cNvSpPr>
            <a:spLocks noGrp="1"/>
          </p:cNvSpPr>
          <p:nvPr>
            <p:ph type="title"/>
          </p:nvPr>
        </p:nvSpPr>
        <p:spPr>
          <a:xfrm>
            <a:off x="5134819" y="2657437"/>
            <a:ext cx="3579953" cy="1463153"/>
          </a:xfrm>
          <a:prstGeom prst="rect">
            <a:avLst/>
          </a:prstGeom>
        </p:spPr>
        <p:txBody>
          <a:bodyPr anchor="b">
            <a:normAutofit/>
          </a:bodyPr>
          <a:lstStyle>
            <a:lvl1pPr algn="l">
              <a:defRPr sz="2800" b="0"/>
            </a:lvl1pPr>
          </a:lstStyle>
          <a:p>
            <a:r>
              <a:rPr lang="it-IT"/>
              <a:t>Fare clic per modificare lo stile del titolo</a:t>
            </a:r>
            <a:endParaRPr lang="en-US" dirty="0"/>
          </a:p>
        </p:txBody>
      </p:sp>
      <p:sp>
        <p:nvSpPr>
          <p:cNvPr id="4" name="Text Placeholder 3"/>
          <p:cNvSpPr>
            <a:spLocks noGrp="1"/>
          </p:cNvSpPr>
          <p:nvPr>
            <p:ph type="body" sz="half" idx="2"/>
          </p:nvPr>
        </p:nvSpPr>
        <p:spPr>
          <a:xfrm>
            <a:off x="5131308" y="4136995"/>
            <a:ext cx="3573683" cy="1517904"/>
          </a:xfrm>
          <a:prstGeom prst="rect">
            <a:avLst/>
          </a:prstGeo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18904370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42950" y="2130425"/>
            <a:ext cx="8420100" cy="1470025"/>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AE5E794C-3A97-4258-9D9B-418790CD0EF8}" type="datetimeFigureOut">
              <a:rPr lang="it-IT" smtClean="0"/>
              <a:t>20/10/2021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7BBC549-14A1-4060-AC0B-BB94E4427725}" type="slidenum">
              <a:rPr lang="it-IT" smtClean="0"/>
              <a:t>‹N›</a:t>
            </a:fld>
            <a:endParaRPr lang="it-IT"/>
          </a:p>
        </p:txBody>
      </p:sp>
    </p:spTree>
    <p:extLst>
      <p:ext uri="{BB962C8B-B14F-4D97-AF65-F5344CB8AC3E}">
        <p14:creationId xmlns:p14="http://schemas.microsoft.com/office/powerpoint/2010/main" val="9893459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94780" y="87364"/>
            <a:ext cx="8915400" cy="387389"/>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E5E794C-3A97-4258-9D9B-418790CD0EF8}" type="datetimeFigureOut">
              <a:rPr lang="it-IT" smtClean="0"/>
              <a:t>20/10/2021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7BBC549-14A1-4060-AC0B-BB94E4427725}" type="slidenum">
              <a:rPr lang="it-IT" smtClean="0"/>
              <a:t>‹N›</a:t>
            </a:fld>
            <a:endParaRPr lang="it-IT"/>
          </a:p>
        </p:txBody>
      </p:sp>
    </p:spTree>
    <p:extLst>
      <p:ext uri="{BB962C8B-B14F-4D97-AF65-F5344CB8AC3E}">
        <p14:creationId xmlns:p14="http://schemas.microsoft.com/office/powerpoint/2010/main" val="14128526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AE5E794C-3A97-4258-9D9B-418790CD0EF8}" type="datetimeFigureOut">
              <a:rPr lang="it-IT" smtClean="0"/>
              <a:t>20/10/2021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7BBC549-14A1-4060-AC0B-BB94E4427725}" type="slidenum">
              <a:rPr lang="it-IT" smtClean="0"/>
              <a:t>‹N›</a:t>
            </a:fld>
            <a:endParaRPr lang="it-IT"/>
          </a:p>
        </p:txBody>
      </p:sp>
    </p:spTree>
    <p:extLst>
      <p:ext uri="{BB962C8B-B14F-4D97-AF65-F5344CB8AC3E}">
        <p14:creationId xmlns:p14="http://schemas.microsoft.com/office/powerpoint/2010/main" val="2464516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Rectangle 65"/>
          <p:cNvSpPr/>
          <p:nvPr/>
        </p:nvSpPr>
        <p:spPr>
          <a:xfrm>
            <a:off x="272480" y="1268760"/>
            <a:ext cx="9324000" cy="54006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it-IT"/>
              <a:t>Fare clic per modificare lo stile del titolo</a:t>
            </a:r>
            <a:endParaRPr lang="en-US"/>
          </a:p>
        </p:txBody>
      </p:sp>
      <p:sp>
        <p:nvSpPr>
          <p:cNvPr id="3" name="Date Placeholder 2"/>
          <p:cNvSpPr>
            <a:spLocks noGrp="1"/>
          </p:cNvSpPr>
          <p:nvPr>
            <p:ph type="dt" sz="half" idx="10"/>
          </p:nvPr>
        </p:nvSpPr>
        <p:spPr>
          <a:xfrm>
            <a:off x="6497170" y="224501"/>
            <a:ext cx="2311400" cy="365123"/>
          </a:xfrm>
          <a:prstGeom prst="rect">
            <a:avLst/>
          </a:prstGeom>
        </p:spPr>
        <p:txBody>
          <a:bodyPr lIns="95763" tIns="47881" rIns="95763" bIns="47881"/>
          <a:lstStyle/>
          <a:p>
            <a:endParaRPr lang="it-IT"/>
          </a:p>
        </p:txBody>
      </p:sp>
      <p:sp>
        <p:nvSpPr>
          <p:cNvPr id="4" name="Footer Placeholder 3"/>
          <p:cNvSpPr>
            <a:spLocks noGrp="1"/>
          </p:cNvSpPr>
          <p:nvPr>
            <p:ph type="ftr" sz="quarter" idx="11"/>
          </p:nvPr>
        </p:nvSpPr>
        <p:spPr>
          <a:xfrm>
            <a:off x="5028235" y="5852164"/>
            <a:ext cx="3793999" cy="365123"/>
          </a:xfrm>
          <a:prstGeom prst="rect">
            <a:avLst/>
          </a:prstGeom>
        </p:spPr>
        <p:txBody>
          <a:bodyPr lIns="95763" tIns="47881" rIns="95763" bIns="47881"/>
          <a:lstStyle/>
          <a:p>
            <a:endParaRPr lang="it-IT"/>
          </a:p>
        </p:txBody>
      </p:sp>
      <p:sp>
        <p:nvSpPr>
          <p:cNvPr id="5" name="Slide Number Placeholder 4"/>
          <p:cNvSpPr>
            <a:spLocks noGrp="1"/>
          </p:cNvSpPr>
          <p:nvPr>
            <p:ph type="sldNum" sz="quarter" idx="12"/>
          </p:nvPr>
        </p:nvSpPr>
        <p:spPr>
          <a:xfrm>
            <a:off x="5036522" y="224494"/>
            <a:ext cx="1443169" cy="365123"/>
          </a:xfrm>
          <a:prstGeom prst="rect">
            <a:avLst/>
          </a:prstGeom>
        </p:spPr>
        <p:txBody>
          <a:bodyPr lIns="95763" tIns="47881" rIns="95763" bIns="47881"/>
          <a:lstStyle/>
          <a:p>
            <a:fld id="{1C8BB98C-790C-4632-9556-62E1F82DE6DC}" type="slidenum">
              <a:rPr lang="it-IT" smtClean="0"/>
              <a:t>‹N›</a:t>
            </a:fld>
            <a:endParaRPr lang="it-IT"/>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94780" y="87364"/>
            <a:ext cx="8915400" cy="387389"/>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AE5E794C-3A97-4258-9D9B-418790CD0EF8}" type="datetimeFigureOut">
              <a:rPr lang="it-IT" smtClean="0"/>
              <a:t>20/10/2021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7BBC549-14A1-4060-AC0B-BB94E4427725}" type="slidenum">
              <a:rPr lang="it-IT" smtClean="0"/>
              <a:t>‹N›</a:t>
            </a:fld>
            <a:endParaRPr lang="it-IT"/>
          </a:p>
        </p:txBody>
      </p:sp>
    </p:spTree>
    <p:extLst>
      <p:ext uri="{BB962C8B-B14F-4D97-AF65-F5344CB8AC3E}">
        <p14:creationId xmlns:p14="http://schemas.microsoft.com/office/powerpoint/2010/main" val="3169591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94780" y="87364"/>
            <a:ext cx="8915400" cy="387389"/>
          </a:xfrm>
          <a:prstGeom prst="rect">
            <a:avLst/>
          </a:prstGeo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AE5E794C-3A97-4258-9D9B-418790CD0EF8}" type="datetimeFigureOut">
              <a:rPr lang="it-IT" smtClean="0"/>
              <a:t>20/10/2021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7BBC549-14A1-4060-AC0B-BB94E4427725}" type="slidenum">
              <a:rPr lang="it-IT" smtClean="0"/>
              <a:t>‹N›</a:t>
            </a:fld>
            <a:endParaRPr lang="it-IT"/>
          </a:p>
        </p:txBody>
      </p:sp>
    </p:spTree>
    <p:extLst>
      <p:ext uri="{BB962C8B-B14F-4D97-AF65-F5344CB8AC3E}">
        <p14:creationId xmlns:p14="http://schemas.microsoft.com/office/powerpoint/2010/main" val="39015372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94780" y="87364"/>
            <a:ext cx="8915400" cy="387389"/>
          </a:xfrm>
          <a:prstGeom prst="rect">
            <a:avLst/>
          </a:prstGeom>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AE5E794C-3A97-4258-9D9B-418790CD0EF8}" type="datetimeFigureOut">
              <a:rPr lang="it-IT" smtClean="0"/>
              <a:t>20/10/2021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7BBC549-14A1-4060-AC0B-BB94E4427725}" type="slidenum">
              <a:rPr lang="it-IT" smtClean="0"/>
              <a:t>‹N›</a:t>
            </a:fld>
            <a:endParaRPr lang="it-IT"/>
          </a:p>
        </p:txBody>
      </p:sp>
    </p:spTree>
    <p:extLst>
      <p:ext uri="{BB962C8B-B14F-4D97-AF65-F5344CB8AC3E}">
        <p14:creationId xmlns:p14="http://schemas.microsoft.com/office/powerpoint/2010/main" val="19366726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E5E794C-3A97-4258-9D9B-418790CD0EF8}" type="datetimeFigureOut">
              <a:rPr lang="it-IT" smtClean="0"/>
              <a:t>20/10/2021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7BBC549-14A1-4060-AC0B-BB94E4427725}" type="slidenum">
              <a:rPr lang="it-IT" smtClean="0"/>
              <a:t>‹N›</a:t>
            </a:fld>
            <a:endParaRPr lang="it-IT"/>
          </a:p>
        </p:txBody>
      </p:sp>
    </p:spTree>
    <p:extLst>
      <p:ext uri="{BB962C8B-B14F-4D97-AF65-F5344CB8AC3E}">
        <p14:creationId xmlns:p14="http://schemas.microsoft.com/office/powerpoint/2010/main" val="2431006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95300" y="273050"/>
            <a:ext cx="3259138" cy="1162050"/>
          </a:xfrm>
          <a:prstGeom prst="rect">
            <a:avLst/>
          </a:prstGeo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AE5E794C-3A97-4258-9D9B-418790CD0EF8}" type="datetimeFigureOut">
              <a:rPr lang="it-IT" smtClean="0"/>
              <a:t>20/10/2021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7BBC549-14A1-4060-AC0B-BB94E4427725}" type="slidenum">
              <a:rPr lang="it-IT" smtClean="0"/>
              <a:t>‹N›</a:t>
            </a:fld>
            <a:endParaRPr lang="it-IT"/>
          </a:p>
        </p:txBody>
      </p:sp>
    </p:spTree>
    <p:extLst>
      <p:ext uri="{BB962C8B-B14F-4D97-AF65-F5344CB8AC3E}">
        <p14:creationId xmlns:p14="http://schemas.microsoft.com/office/powerpoint/2010/main" val="25391804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41513" y="4800600"/>
            <a:ext cx="5943600" cy="566738"/>
          </a:xfrm>
          <a:prstGeom prst="rect">
            <a:avLst/>
          </a:prstGeo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AE5E794C-3A97-4258-9D9B-418790CD0EF8}" type="datetimeFigureOut">
              <a:rPr lang="it-IT" smtClean="0"/>
              <a:t>20/10/2021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7BBC549-14A1-4060-AC0B-BB94E4427725}" type="slidenum">
              <a:rPr lang="it-IT" smtClean="0"/>
              <a:t>‹N›</a:t>
            </a:fld>
            <a:endParaRPr lang="it-IT"/>
          </a:p>
        </p:txBody>
      </p:sp>
    </p:spTree>
    <p:extLst>
      <p:ext uri="{BB962C8B-B14F-4D97-AF65-F5344CB8AC3E}">
        <p14:creationId xmlns:p14="http://schemas.microsoft.com/office/powerpoint/2010/main" val="37223278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94780" y="87364"/>
            <a:ext cx="8915400" cy="387389"/>
          </a:xfrm>
          <a:prstGeom prst="rect">
            <a:avLst/>
          </a:prstGeom>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E5E794C-3A97-4258-9D9B-418790CD0EF8}" type="datetimeFigureOut">
              <a:rPr lang="it-IT" smtClean="0"/>
              <a:t>20/10/2021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7BBC549-14A1-4060-AC0B-BB94E4427725}" type="slidenum">
              <a:rPr lang="it-IT" smtClean="0"/>
              <a:t>‹N›</a:t>
            </a:fld>
            <a:endParaRPr lang="it-IT"/>
          </a:p>
        </p:txBody>
      </p:sp>
    </p:spTree>
    <p:extLst>
      <p:ext uri="{BB962C8B-B14F-4D97-AF65-F5344CB8AC3E}">
        <p14:creationId xmlns:p14="http://schemas.microsoft.com/office/powerpoint/2010/main" val="20338555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181850" y="274638"/>
            <a:ext cx="2228850" cy="5851525"/>
          </a:xfrm>
          <a:prstGeom prst="rect">
            <a:avLst/>
          </a:prstGeo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95300" y="274638"/>
            <a:ext cx="653415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E5E794C-3A97-4258-9D9B-418790CD0EF8}" type="datetimeFigureOut">
              <a:rPr lang="it-IT" smtClean="0"/>
              <a:t>20/10/2021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7BBC549-14A1-4060-AC0B-BB94E4427725}" type="slidenum">
              <a:rPr lang="it-IT" smtClean="0"/>
              <a:t>‹N›</a:t>
            </a:fld>
            <a:endParaRPr lang="it-IT"/>
          </a:p>
        </p:txBody>
      </p:sp>
    </p:spTree>
    <p:extLst>
      <p:ext uri="{BB962C8B-B14F-4D97-AF65-F5344CB8AC3E}">
        <p14:creationId xmlns:p14="http://schemas.microsoft.com/office/powerpoint/2010/main" val="3056788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494780" y="87364"/>
            <a:ext cx="8915400" cy="387389"/>
          </a:xfrm>
          <a:prstGeom prst="rect">
            <a:avLst/>
          </a:prstGeom>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AE5E794C-3A97-4258-9D9B-418790CD0EF8}" type="datetimeFigureOut">
              <a:rPr lang="it-IT" smtClean="0"/>
              <a:t>20/10/2021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7BBC549-14A1-4060-AC0B-BB94E4427725}" type="slidenum">
              <a:rPr lang="it-IT" smtClean="0"/>
              <a:t>‹N›</a:t>
            </a:fld>
            <a:endParaRPr lang="it-IT"/>
          </a:p>
        </p:txBody>
      </p:sp>
    </p:spTree>
    <p:extLst>
      <p:ext uri="{BB962C8B-B14F-4D97-AF65-F5344CB8AC3E}">
        <p14:creationId xmlns:p14="http://schemas.microsoft.com/office/powerpoint/2010/main" val="8214719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46" name="Rectangle 45"/>
          <p:cNvSpPr/>
          <p:nvPr/>
        </p:nvSpPr>
        <p:spPr>
          <a:xfrm>
            <a:off x="44992" y="37490"/>
            <a:ext cx="9228488" cy="627183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a:solidFill>
                <a:srgbClr val="FFFFFF"/>
              </a:solidFill>
            </a:endParaRPr>
          </a:p>
        </p:txBody>
      </p:sp>
      <p:sp>
        <p:nvSpPr>
          <p:cNvPr id="2" name="Title 1"/>
          <p:cNvSpPr>
            <a:spLocks noGrp="1"/>
          </p:cNvSpPr>
          <p:nvPr>
            <p:ph type="ctrTitle"/>
          </p:nvPr>
        </p:nvSpPr>
        <p:spPr>
          <a:xfrm>
            <a:off x="560512" y="2564904"/>
            <a:ext cx="5792505" cy="1702163"/>
          </a:xfrm>
        </p:spPr>
        <p:txBody>
          <a:bodyPr>
            <a:normAutofit/>
          </a:bodyPr>
          <a:lstStyle>
            <a:lvl1pPr>
              <a:defRPr sz="3900" b="0"/>
            </a:lvl1pPr>
          </a:lstStyle>
          <a:p>
            <a:r>
              <a:rPr lang="it-IT"/>
              <a:t>Fare clic per modificare lo stile del titolo</a:t>
            </a:r>
            <a:endParaRPr lang="en-US" dirty="0"/>
          </a:p>
        </p:txBody>
      </p:sp>
      <p:sp>
        <p:nvSpPr>
          <p:cNvPr id="3" name="Subtitle 2"/>
          <p:cNvSpPr>
            <a:spLocks noGrp="1"/>
          </p:cNvSpPr>
          <p:nvPr>
            <p:ph type="subTitle" idx="1" hasCustomPrompt="1"/>
          </p:nvPr>
        </p:nvSpPr>
        <p:spPr>
          <a:xfrm>
            <a:off x="560512" y="4611966"/>
            <a:ext cx="3761052" cy="1260630"/>
          </a:xfrm>
        </p:spPr>
        <p:txBody>
          <a:bodyPr>
            <a:normAutofit/>
          </a:bodyPr>
          <a:lstStyle>
            <a:lvl1pPr marL="0" indent="0" algn="l">
              <a:buNone/>
              <a:defRPr sz="1800">
                <a:solidFill>
                  <a:srgbClr val="424242"/>
                </a:solidFill>
              </a:defRPr>
            </a:lvl1pPr>
            <a:lvl2pPr marL="478817" indent="0" algn="ctr">
              <a:buNone/>
              <a:defRPr>
                <a:solidFill>
                  <a:schemeClr val="tx1">
                    <a:tint val="75000"/>
                  </a:schemeClr>
                </a:solidFill>
              </a:defRPr>
            </a:lvl2pPr>
            <a:lvl3pPr marL="957633" indent="0" algn="ctr">
              <a:buNone/>
              <a:defRPr>
                <a:solidFill>
                  <a:schemeClr val="tx1">
                    <a:tint val="75000"/>
                  </a:schemeClr>
                </a:solidFill>
              </a:defRPr>
            </a:lvl3pPr>
            <a:lvl4pPr marL="1436452" indent="0" algn="ctr">
              <a:buNone/>
              <a:defRPr>
                <a:solidFill>
                  <a:schemeClr val="tx1">
                    <a:tint val="75000"/>
                  </a:schemeClr>
                </a:solidFill>
              </a:defRPr>
            </a:lvl4pPr>
            <a:lvl5pPr marL="1915268" indent="0" algn="ctr">
              <a:buNone/>
              <a:defRPr>
                <a:solidFill>
                  <a:schemeClr val="tx1">
                    <a:tint val="75000"/>
                  </a:schemeClr>
                </a:solidFill>
              </a:defRPr>
            </a:lvl5pPr>
            <a:lvl6pPr marL="2394084" indent="0" algn="ctr">
              <a:buNone/>
              <a:defRPr>
                <a:solidFill>
                  <a:schemeClr val="tx1">
                    <a:tint val="75000"/>
                  </a:schemeClr>
                </a:solidFill>
              </a:defRPr>
            </a:lvl6pPr>
            <a:lvl7pPr marL="2872902" indent="0" algn="ctr">
              <a:buNone/>
              <a:defRPr>
                <a:solidFill>
                  <a:schemeClr val="tx1">
                    <a:tint val="75000"/>
                  </a:schemeClr>
                </a:solidFill>
              </a:defRPr>
            </a:lvl7pPr>
            <a:lvl8pPr marL="3351721" indent="0" algn="ctr">
              <a:buNone/>
              <a:defRPr>
                <a:solidFill>
                  <a:schemeClr val="tx1">
                    <a:tint val="75000"/>
                  </a:schemeClr>
                </a:solidFill>
              </a:defRPr>
            </a:lvl8pPr>
            <a:lvl9pPr marL="3830537" indent="0" algn="ctr">
              <a:buNone/>
              <a:defRPr>
                <a:solidFill>
                  <a:schemeClr val="tx1">
                    <a:tint val="75000"/>
                  </a:schemeClr>
                </a:solidFill>
              </a:defRPr>
            </a:lvl9pPr>
          </a:lstStyle>
          <a:p>
            <a:r>
              <a:rPr lang="it-IT" dirty="0"/>
              <a:t>Fare clic per modificare lo stile del sottotitolo dello schema   </a:t>
            </a:r>
            <a:endParaRPr lang="en-US" dirty="0"/>
          </a:p>
        </p:txBody>
      </p:sp>
      <p:sp>
        <p:nvSpPr>
          <p:cNvPr id="89" name="Rectangle 88"/>
          <p:cNvSpPr/>
          <p:nvPr/>
        </p:nvSpPr>
        <p:spPr>
          <a:xfrm>
            <a:off x="44992" y="4833160"/>
            <a:ext cx="4320000" cy="72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lIns="95763" tIns="47881" rIns="95763" bIns="47881" rtlCol="0" anchor="ctr"/>
          <a:lstStyle/>
          <a:p>
            <a:pPr algn="ctr"/>
            <a:endParaRPr lang="en-US">
              <a:solidFill>
                <a:srgbClr val="FFFFFF"/>
              </a:solidFill>
            </a:endParaRPr>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5288" y="5421253"/>
            <a:ext cx="1693681" cy="532973"/>
          </a:xfrm>
          <a:prstGeom prst="rect">
            <a:avLst/>
          </a:prstGeom>
          <a:noFill/>
          <a:ln>
            <a:noFill/>
          </a:ln>
        </p:spPr>
      </p:pic>
      <p:sp>
        <p:nvSpPr>
          <p:cNvPr id="8" name="Rectangle 100"/>
          <p:cNvSpPr/>
          <p:nvPr/>
        </p:nvSpPr>
        <p:spPr>
          <a:xfrm>
            <a:off x="6393160" y="0"/>
            <a:ext cx="3482518" cy="184482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lIns="95763" tIns="47881" rIns="95763" bIns="47881" rtlCol="0" anchor="ctr"/>
          <a:lstStyle/>
          <a:p>
            <a:pPr algn="ctr"/>
            <a:endParaRPr lang="en-US">
              <a:solidFill>
                <a:srgbClr val="FFFFFF"/>
              </a:solidFill>
            </a:endParaRPr>
          </a:p>
        </p:txBody>
      </p:sp>
      <p:pic>
        <p:nvPicPr>
          <p:cNvPr id="9" name="Immagine 8"/>
          <p:cNvPicPr>
            <a:picLocks noChangeAspect="1"/>
          </p:cNvPicPr>
          <p:nvPr userDrawn="1"/>
        </p:nvPicPr>
        <p:blipFill rotWithShape="1">
          <a:blip r:embed="rId3" cstate="print">
            <a:extLst>
              <a:ext uri="{28A0092B-C50C-407E-A947-70E740481C1C}">
                <a14:useLocalDpi xmlns:a14="http://schemas.microsoft.com/office/drawing/2010/main" val="0"/>
              </a:ext>
            </a:extLst>
          </a:blip>
          <a:srcRect b="50000"/>
          <a:stretch/>
        </p:blipFill>
        <p:spPr>
          <a:xfrm>
            <a:off x="1406508" y="5373218"/>
            <a:ext cx="2688399" cy="872490"/>
          </a:xfrm>
          <a:prstGeom prst="rect">
            <a:avLst/>
          </a:prstGeom>
          <a:ln w="19050">
            <a:noFill/>
          </a:ln>
        </p:spPr>
      </p:pic>
    </p:spTree>
    <p:extLst>
      <p:ext uri="{BB962C8B-B14F-4D97-AF65-F5344CB8AC3E}">
        <p14:creationId xmlns:p14="http://schemas.microsoft.com/office/powerpoint/2010/main" val="3235756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97170" y="224501"/>
            <a:ext cx="2311400" cy="365123"/>
          </a:xfrm>
          <a:prstGeom prst="rect">
            <a:avLst/>
          </a:prstGeom>
        </p:spPr>
        <p:txBody>
          <a:bodyPr lIns="95763" tIns="47881" rIns="95763" bIns="47881"/>
          <a:lstStyle/>
          <a:p>
            <a:endParaRPr lang="it-IT"/>
          </a:p>
        </p:txBody>
      </p:sp>
      <p:sp>
        <p:nvSpPr>
          <p:cNvPr id="3" name="Footer Placeholder 2"/>
          <p:cNvSpPr>
            <a:spLocks noGrp="1"/>
          </p:cNvSpPr>
          <p:nvPr>
            <p:ph type="ftr" sz="quarter" idx="11"/>
          </p:nvPr>
        </p:nvSpPr>
        <p:spPr>
          <a:xfrm>
            <a:off x="5028235" y="5852164"/>
            <a:ext cx="3793999" cy="365123"/>
          </a:xfrm>
          <a:prstGeom prst="rect">
            <a:avLst/>
          </a:prstGeom>
        </p:spPr>
        <p:txBody>
          <a:bodyPr lIns="95763" tIns="47881" rIns="95763" bIns="47881"/>
          <a:lstStyle/>
          <a:p>
            <a:endParaRPr lang="it-IT"/>
          </a:p>
        </p:txBody>
      </p:sp>
      <p:sp>
        <p:nvSpPr>
          <p:cNvPr id="4" name="Slide Number Placeholder 3"/>
          <p:cNvSpPr>
            <a:spLocks noGrp="1"/>
          </p:cNvSpPr>
          <p:nvPr>
            <p:ph type="sldNum" sz="quarter" idx="12"/>
          </p:nvPr>
        </p:nvSpPr>
        <p:spPr>
          <a:xfrm>
            <a:off x="5036522" y="224494"/>
            <a:ext cx="1443169" cy="365123"/>
          </a:xfrm>
          <a:prstGeom prst="rect">
            <a:avLst/>
          </a:prstGeom>
        </p:spPr>
        <p:txBody>
          <a:bodyPr lIns="95763" tIns="47881" rIns="95763" bIns="47881"/>
          <a:lstStyle/>
          <a:p>
            <a:fld id="{1C8BB98C-790C-4632-9556-62E1F82DE6DC}" type="slidenum">
              <a:rPr lang="it-IT" smtClean="0"/>
              <a:t>‹N›</a:t>
            </a:fld>
            <a:endParaRPr lang="it-IT"/>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p:txBody>
          <a:bodyPr>
            <a:normAutofit/>
          </a:bodyPr>
          <a:lstStyle>
            <a:lvl1pPr>
              <a:defRPr sz="2000"/>
            </a:lvl1pPr>
            <a:lvl2pPr>
              <a:defRPr sz="2000"/>
            </a:lvl2pPr>
            <a:lvl3pPr>
              <a:defRPr sz="2000"/>
            </a:lvl3pPr>
            <a:lvl4pPr>
              <a:defRPr sz="2000"/>
            </a:lvl4pPr>
            <a:lvl5pPr>
              <a:defRPr sz="20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Tree>
    <p:extLst>
      <p:ext uri="{BB962C8B-B14F-4D97-AF65-F5344CB8AC3E}">
        <p14:creationId xmlns:p14="http://schemas.microsoft.com/office/powerpoint/2010/main" val="32330381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363533" y="2900829"/>
            <a:ext cx="7190590" cy="1362075"/>
          </a:xfrm>
        </p:spPr>
        <p:txBody>
          <a:bodyPr anchor="b"/>
          <a:lstStyle>
            <a:lvl1pPr algn="l">
              <a:defRPr sz="4300" b="0" cap="none" baseline="0"/>
            </a:lvl1pPr>
          </a:lstStyle>
          <a:p>
            <a:r>
              <a:rPr lang="it-IT"/>
              <a:t>Fare clic per modificare lo stile del titolo</a:t>
            </a:r>
            <a:endParaRPr lang="en-US" dirty="0"/>
          </a:p>
        </p:txBody>
      </p:sp>
      <p:sp>
        <p:nvSpPr>
          <p:cNvPr id="3" name="Text Placeholder 2"/>
          <p:cNvSpPr>
            <a:spLocks noGrp="1"/>
          </p:cNvSpPr>
          <p:nvPr>
            <p:ph type="body" idx="1"/>
          </p:nvPr>
        </p:nvSpPr>
        <p:spPr>
          <a:xfrm>
            <a:off x="1363533" y="4267201"/>
            <a:ext cx="7190590" cy="1520415"/>
          </a:xfrm>
        </p:spPr>
        <p:txBody>
          <a:bodyPr anchor="t"/>
          <a:lstStyle>
            <a:lvl1pPr marL="0" indent="0">
              <a:buNone/>
              <a:defRPr sz="2000">
                <a:solidFill>
                  <a:schemeClr val="tx1">
                    <a:tint val="75000"/>
                  </a:schemeClr>
                </a:solidFill>
              </a:defRPr>
            </a:lvl1pPr>
            <a:lvl2pPr marL="478817" indent="0">
              <a:buNone/>
              <a:defRPr sz="1800">
                <a:solidFill>
                  <a:schemeClr val="tx1">
                    <a:tint val="75000"/>
                  </a:schemeClr>
                </a:solidFill>
              </a:defRPr>
            </a:lvl2pPr>
            <a:lvl3pPr marL="957633" indent="0">
              <a:buNone/>
              <a:defRPr sz="1600">
                <a:solidFill>
                  <a:schemeClr val="tx1">
                    <a:tint val="75000"/>
                  </a:schemeClr>
                </a:solidFill>
              </a:defRPr>
            </a:lvl3pPr>
            <a:lvl4pPr marL="1436452" indent="0">
              <a:buNone/>
              <a:defRPr sz="1500">
                <a:solidFill>
                  <a:schemeClr val="tx1">
                    <a:tint val="75000"/>
                  </a:schemeClr>
                </a:solidFill>
              </a:defRPr>
            </a:lvl4pPr>
            <a:lvl5pPr marL="1915268" indent="0">
              <a:buNone/>
              <a:defRPr sz="1500">
                <a:solidFill>
                  <a:schemeClr val="tx1">
                    <a:tint val="75000"/>
                  </a:schemeClr>
                </a:solidFill>
              </a:defRPr>
            </a:lvl5pPr>
            <a:lvl6pPr marL="2394084" indent="0">
              <a:buNone/>
              <a:defRPr sz="1500">
                <a:solidFill>
                  <a:schemeClr val="tx1">
                    <a:tint val="75000"/>
                  </a:schemeClr>
                </a:solidFill>
              </a:defRPr>
            </a:lvl6pPr>
            <a:lvl7pPr marL="2872902" indent="0">
              <a:buNone/>
              <a:defRPr sz="1500">
                <a:solidFill>
                  <a:schemeClr val="tx1">
                    <a:tint val="75000"/>
                  </a:schemeClr>
                </a:solidFill>
              </a:defRPr>
            </a:lvl7pPr>
            <a:lvl8pPr marL="3351721" indent="0">
              <a:buNone/>
              <a:defRPr sz="1500">
                <a:solidFill>
                  <a:schemeClr val="tx1">
                    <a:tint val="75000"/>
                  </a:schemeClr>
                </a:solidFill>
              </a:defRPr>
            </a:lvl8pPr>
            <a:lvl9pPr marL="3830537" indent="0">
              <a:buNone/>
              <a:defRPr sz="15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a:xfrm>
            <a:off x="6497170" y="224501"/>
            <a:ext cx="2311400" cy="365123"/>
          </a:xfrm>
          <a:prstGeom prst="rect">
            <a:avLst/>
          </a:prstGeom>
        </p:spPr>
        <p:txBody>
          <a:bodyPr lIns="95763" tIns="47881" rIns="95763" bIns="47881"/>
          <a:lstStyle/>
          <a:p>
            <a:fld id="{DDC15550-EEE2-42DB-9525-E7EBB066443D}" type="datetimeFigureOut">
              <a:rPr lang="it-IT" smtClean="0">
                <a:solidFill>
                  <a:srgbClr val="546F98"/>
                </a:solidFill>
              </a:rPr>
              <a:pPr/>
              <a:t>20/10/2021</a:t>
            </a:fld>
            <a:endParaRPr lang="it-IT">
              <a:solidFill>
                <a:srgbClr val="546F98"/>
              </a:solidFill>
            </a:endParaRPr>
          </a:p>
        </p:txBody>
      </p:sp>
      <p:sp>
        <p:nvSpPr>
          <p:cNvPr id="5" name="Footer Placeholder 4"/>
          <p:cNvSpPr>
            <a:spLocks noGrp="1"/>
          </p:cNvSpPr>
          <p:nvPr>
            <p:ph type="ftr" sz="quarter" idx="11"/>
          </p:nvPr>
        </p:nvSpPr>
        <p:spPr>
          <a:xfrm>
            <a:off x="5028235" y="5852164"/>
            <a:ext cx="3793999" cy="365123"/>
          </a:xfrm>
          <a:prstGeom prst="rect">
            <a:avLst/>
          </a:prstGeom>
        </p:spPr>
        <p:txBody>
          <a:bodyPr lIns="95763" tIns="47881" rIns="95763" bIns="47881"/>
          <a:lstStyle/>
          <a:p>
            <a:endParaRPr lang="it-IT">
              <a:solidFill>
                <a:srgbClr val="546F98"/>
              </a:solidFill>
            </a:endParaRPr>
          </a:p>
        </p:txBody>
      </p:sp>
      <p:sp>
        <p:nvSpPr>
          <p:cNvPr id="6" name="Slide Number Placeholder 5"/>
          <p:cNvSpPr>
            <a:spLocks noGrp="1"/>
          </p:cNvSpPr>
          <p:nvPr>
            <p:ph type="sldNum" sz="quarter" idx="12"/>
          </p:nvPr>
        </p:nvSpPr>
        <p:spPr>
          <a:xfrm>
            <a:off x="5036522" y="224494"/>
            <a:ext cx="1443169" cy="365123"/>
          </a:xfrm>
          <a:prstGeom prst="rect">
            <a:avLst/>
          </a:prstGeom>
        </p:spPr>
        <p:txBody>
          <a:bodyPr lIns="95763" tIns="47881" rIns="95763" bIns="47881"/>
          <a:lstStyle/>
          <a:p>
            <a:fld id="{1C8BB98C-790C-4632-9556-62E1F82DE6DC}" type="slidenum">
              <a:rPr lang="it-IT" smtClean="0">
                <a:solidFill>
                  <a:srgbClr val="546F98"/>
                </a:solidFill>
              </a:rPr>
              <a:pPr/>
              <a:t>‹N›</a:t>
            </a:fld>
            <a:endParaRPr lang="it-IT">
              <a:solidFill>
                <a:srgbClr val="546F98"/>
              </a:solidFill>
            </a:endParaRPr>
          </a:p>
        </p:txBody>
      </p:sp>
    </p:spTree>
    <p:extLst>
      <p:ext uri="{BB962C8B-B14F-4D97-AF65-F5344CB8AC3E}">
        <p14:creationId xmlns:p14="http://schemas.microsoft.com/office/powerpoint/2010/main" val="1925139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5" name="Date Placeholder 4"/>
          <p:cNvSpPr>
            <a:spLocks noGrp="1"/>
          </p:cNvSpPr>
          <p:nvPr>
            <p:ph type="dt" sz="half" idx="10"/>
          </p:nvPr>
        </p:nvSpPr>
        <p:spPr>
          <a:xfrm>
            <a:off x="6497170" y="224501"/>
            <a:ext cx="2311400" cy="365123"/>
          </a:xfrm>
          <a:prstGeom prst="rect">
            <a:avLst/>
          </a:prstGeom>
        </p:spPr>
        <p:txBody>
          <a:bodyPr lIns="95763" tIns="47881" rIns="95763" bIns="47881"/>
          <a:lstStyle/>
          <a:p>
            <a:fld id="{DDC15550-EEE2-42DB-9525-E7EBB066443D}" type="datetimeFigureOut">
              <a:rPr lang="it-IT" smtClean="0">
                <a:solidFill>
                  <a:srgbClr val="546F98"/>
                </a:solidFill>
              </a:rPr>
              <a:pPr/>
              <a:t>20/10/2021</a:t>
            </a:fld>
            <a:endParaRPr lang="it-IT">
              <a:solidFill>
                <a:srgbClr val="546F98"/>
              </a:solidFill>
            </a:endParaRPr>
          </a:p>
        </p:txBody>
      </p:sp>
      <p:sp>
        <p:nvSpPr>
          <p:cNvPr id="6" name="Footer Placeholder 5"/>
          <p:cNvSpPr>
            <a:spLocks noGrp="1"/>
          </p:cNvSpPr>
          <p:nvPr>
            <p:ph type="ftr" sz="quarter" idx="11"/>
          </p:nvPr>
        </p:nvSpPr>
        <p:spPr>
          <a:xfrm>
            <a:off x="5028235" y="5852164"/>
            <a:ext cx="3793999" cy="365123"/>
          </a:xfrm>
          <a:prstGeom prst="rect">
            <a:avLst/>
          </a:prstGeom>
        </p:spPr>
        <p:txBody>
          <a:bodyPr lIns="95763" tIns="47881" rIns="95763" bIns="47881"/>
          <a:lstStyle/>
          <a:p>
            <a:endParaRPr lang="it-IT">
              <a:solidFill>
                <a:srgbClr val="546F98"/>
              </a:solidFill>
            </a:endParaRPr>
          </a:p>
        </p:txBody>
      </p:sp>
      <p:sp>
        <p:nvSpPr>
          <p:cNvPr id="7" name="Slide Number Placeholder 6"/>
          <p:cNvSpPr>
            <a:spLocks noGrp="1"/>
          </p:cNvSpPr>
          <p:nvPr>
            <p:ph type="sldNum" sz="quarter" idx="12"/>
          </p:nvPr>
        </p:nvSpPr>
        <p:spPr>
          <a:xfrm>
            <a:off x="5036522" y="224494"/>
            <a:ext cx="1443169" cy="365123"/>
          </a:xfrm>
          <a:prstGeom prst="rect">
            <a:avLst/>
          </a:prstGeom>
        </p:spPr>
        <p:txBody>
          <a:bodyPr lIns="95763" tIns="47881" rIns="95763" bIns="47881"/>
          <a:lstStyle/>
          <a:p>
            <a:fld id="{1C8BB98C-790C-4632-9556-62E1F82DE6DC}" type="slidenum">
              <a:rPr lang="it-IT" smtClean="0">
                <a:solidFill>
                  <a:srgbClr val="546F98"/>
                </a:solidFill>
              </a:rPr>
              <a:pPr/>
              <a:t>‹N›</a:t>
            </a:fld>
            <a:endParaRPr lang="it-IT">
              <a:solidFill>
                <a:srgbClr val="546F98"/>
              </a:solidFill>
            </a:endParaRPr>
          </a:p>
        </p:txBody>
      </p:sp>
      <p:sp>
        <p:nvSpPr>
          <p:cNvPr id="9" name="Content Placeholder 8"/>
          <p:cNvSpPr>
            <a:spLocks noGrp="1"/>
          </p:cNvSpPr>
          <p:nvPr>
            <p:ph sz="quarter" idx="13"/>
          </p:nvPr>
        </p:nvSpPr>
        <p:spPr>
          <a:xfrm>
            <a:off x="1129285" y="2313436"/>
            <a:ext cx="3704844" cy="349300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1" name="Content Placeholder 10"/>
          <p:cNvSpPr>
            <a:spLocks noGrp="1"/>
          </p:cNvSpPr>
          <p:nvPr>
            <p:ph sz="quarter" idx="14"/>
          </p:nvPr>
        </p:nvSpPr>
        <p:spPr>
          <a:xfrm>
            <a:off x="5032249" y="2313436"/>
            <a:ext cx="3704844" cy="349300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17526847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a:p>
        </p:txBody>
      </p:sp>
      <p:sp>
        <p:nvSpPr>
          <p:cNvPr id="3" name="Text Placeholder 2"/>
          <p:cNvSpPr>
            <a:spLocks noGrp="1"/>
          </p:cNvSpPr>
          <p:nvPr>
            <p:ph type="body" idx="1"/>
          </p:nvPr>
        </p:nvSpPr>
        <p:spPr>
          <a:xfrm>
            <a:off x="1529787" y="2316009"/>
            <a:ext cx="3311910" cy="639765"/>
          </a:xfrm>
        </p:spPr>
        <p:txBody>
          <a:bodyPr anchor="b"/>
          <a:lstStyle>
            <a:lvl1pPr marL="0" indent="0">
              <a:buNone/>
              <a:defRPr sz="2400" b="1">
                <a:solidFill>
                  <a:schemeClr val="accent1"/>
                </a:solidFill>
              </a:defRPr>
            </a:lvl1pPr>
            <a:lvl2pPr marL="478817" indent="0">
              <a:buNone/>
              <a:defRPr sz="2000" b="1"/>
            </a:lvl2pPr>
            <a:lvl3pPr marL="957633" indent="0">
              <a:buNone/>
              <a:defRPr sz="1800" b="1"/>
            </a:lvl3pPr>
            <a:lvl4pPr marL="1436452" indent="0">
              <a:buNone/>
              <a:defRPr sz="1600" b="1"/>
            </a:lvl4pPr>
            <a:lvl5pPr marL="1915268" indent="0">
              <a:buNone/>
              <a:defRPr sz="1600" b="1"/>
            </a:lvl5pPr>
            <a:lvl6pPr marL="2394084" indent="0">
              <a:buNone/>
              <a:defRPr sz="1600" b="1"/>
            </a:lvl6pPr>
            <a:lvl7pPr marL="2872902" indent="0">
              <a:buNone/>
              <a:defRPr sz="1600" b="1"/>
            </a:lvl7pPr>
            <a:lvl8pPr marL="3351721" indent="0">
              <a:buNone/>
              <a:defRPr sz="1600" b="1"/>
            </a:lvl8pPr>
            <a:lvl9pPr marL="3830537"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1128532" y="2974696"/>
            <a:ext cx="3704844" cy="28357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429491" y="2316009"/>
            <a:ext cx="3310361" cy="639765"/>
          </a:xfrm>
        </p:spPr>
        <p:txBody>
          <a:bodyPr anchor="b"/>
          <a:lstStyle>
            <a:lvl1pPr marL="0" indent="0">
              <a:buNone/>
              <a:defRPr sz="2400" b="1">
                <a:solidFill>
                  <a:schemeClr val="accent1"/>
                </a:solidFill>
              </a:defRPr>
            </a:lvl1pPr>
            <a:lvl2pPr marL="478817" indent="0">
              <a:buNone/>
              <a:defRPr sz="2000" b="1"/>
            </a:lvl2pPr>
            <a:lvl3pPr marL="957633" indent="0">
              <a:buNone/>
              <a:defRPr sz="1800" b="1"/>
            </a:lvl3pPr>
            <a:lvl4pPr marL="1436452" indent="0">
              <a:buNone/>
              <a:defRPr sz="1600" b="1"/>
            </a:lvl4pPr>
            <a:lvl5pPr marL="1915268" indent="0">
              <a:buNone/>
              <a:defRPr sz="1600" b="1"/>
            </a:lvl5pPr>
            <a:lvl6pPr marL="2394084" indent="0">
              <a:buNone/>
              <a:defRPr sz="1600" b="1"/>
            </a:lvl6pPr>
            <a:lvl7pPr marL="2872902" indent="0">
              <a:buNone/>
              <a:defRPr sz="1600" b="1"/>
            </a:lvl7pPr>
            <a:lvl8pPr marL="3351721" indent="0">
              <a:buNone/>
              <a:defRPr sz="1600" b="1"/>
            </a:lvl8pPr>
            <a:lvl9pPr marL="3830537"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5032249" y="2974696"/>
            <a:ext cx="3704844" cy="28357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a:xfrm>
            <a:off x="6497170" y="224501"/>
            <a:ext cx="2311400" cy="365123"/>
          </a:xfrm>
          <a:prstGeom prst="rect">
            <a:avLst/>
          </a:prstGeom>
        </p:spPr>
        <p:txBody>
          <a:bodyPr lIns="95763" tIns="47881" rIns="95763" bIns="47881"/>
          <a:lstStyle/>
          <a:p>
            <a:fld id="{DDC15550-EEE2-42DB-9525-E7EBB066443D}" type="datetimeFigureOut">
              <a:rPr lang="it-IT" smtClean="0">
                <a:solidFill>
                  <a:srgbClr val="546F98"/>
                </a:solidFill>
              </a:rPr>
              <a:pPr/>
              <a:t>20/10/2021</a:t>
            </a:fld>
            <a:endParaRPr lang="it-IT">
              <a:solidFill>
                <a:srgbClr val="546F98"/>
              </a:solidFill>
            </a:endParaRPr>
          </a:p>
        </p:txBody>
      </p:sp>
      <p:sp>
        <p:nvSpPr>
          <p:cNvPr id="8" name="Footer Placeholder 7"/>
          <p:cNvSpPr>
            <a:spLocks noGrp="1"/>
          </p:cNvSpPr>
          <p:nvPr>
            <p:ph type="ftr" sz="quarter" idx="11"/>
          </p:nvPr>
        </p:nvSpPr>
        <p:spPr>
          <a:xfrm>
            <a:off x="5028235" y="5852164"/>
            <a:ext cx="3793999" cy="365123"/>
          </a:xfrm>
          <a:prstGeom prst="rect">
            <a:avLst/>
          </a:prstGeom>
        </p:spPr>
        <p:txBody>
          <a:bodyPr lIns="95763" tIns="47881" rIns="95763" bIns="47881"/>
          <a:lstStyle/>
          <a:p>
            <a:endParaRPr lang="it-IT">
              <a:solidFill>
                <a:srgbClr val="546F98"/>
              </a:solidFill>
            </a:endParaRPr>
          </a:p>
        </p:txBody>
      </p:sp>
      <p:sp>
        <p:nvSpPr>
          <p:cNvPr id="9" name="Slide Number Placeholder 8"/>
          <p:cNvSpPr>
            <a:spLocks noGrp="1"/>
          </p:cNvSpPr>
          <p:nvPr>
            <p:ph type="sldNum" sz="quarter" idx="12"/>
          </p:nvPr>
        </p:nvSpPr>
        <p:spPr>
          <a:xfrm>
            <a:off x="5036522" y="224494"/>
            <a:ext cx="1443169" cy="365123"/>
          </a:xfrm>
          <a:prstGeom prst="rect">
            <a:avLst/>
          </a:prstGeom>
        </p:spPr>
        <p:txBody>
          <a:bodyPr lIns="95763" tIns="47881" rIns="95763" bIns="47881"/>
          <a:lstStyle/>
          <a:p>
            <a:fld id="{1C8BB98C-790C-4632-9556-62E1F82DE6DC}" type="slidenum">
              <a:rPr lang="it-IT" smtClean="0">
                <a:solidFill>
                  <a:srgbClr val="546F98"/>
                </a:solidFill>
              </a:rPr>
              <a:pPr/>
              <a:t>‹N›</a:t>
            </a:fld>
            <a:endParaRPr lang="it-IT">
              <a:solidFill>
                <a:srgbClr val="546F98"/>
              </a:solidFill>
            </a:endParaRPr>
          </a:p>
        </p:txBody>
      </p:sp>
    </p:spTree>
    <p:extLst>
      <p:ext uri="{BB962C8B-B14F-4D97-AF65-F5344CB8AC3E}">
        <p14:creationId xmlns:p14="http://schemas.microsoft.com/office/powerpoint/2010/main" val="83087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Rectangle 65"/>
          <p:cNvSpPr/>
          <p:nvPr/>
        </p:nvSpPr>
        <p:spPr>
          <a:xfrm>
            <a:off x="272480" y="1268760"/>
            <a:ext cx="9324000" cy="54006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it-IT"/>
              <a:t>Fare clic per modificare lo stile del titolo</a:t>
            </a:r>
            <a:endParaRPr lang="en-US"/>
          </a:p>
        </p:txBody>
      </p:sp>
      <p:sp>
        <p:nvSpPr>
          <p:cNvPr id="3" name="Date Placeholder 2"/>
          <p:cNvSpPr>
            <a:spLocks noGrp="1"/>
          </p:cNvSpPr>
          <p:nvPr>
            <p:ph type="dt" sz="half" idx="10"/>
          </p:nvPr>
        </p:nvSpPr>
        <p:spPr>
          <a:xfrm>
            <a:off x="6497170" y="224501"/>
            <a:ext cx="2311400" cy="365123"/>
          </a:xfrm>
          <a:prstGeom prst="rect">
            <a:avLst/>
          </a:prstGeom>
        </p:spPr>
        <p:txBody>
          <a:bodyPr lIns="95763" tIns="47881" rIns="95763" bIns="47881"/>
          <a:lstStyle/>
          <a:p>
            <a:fld id="{DDC15550-EEE2-42DB-9525-E7EBB066443D}" type="datetimeFigureOut">
              <a:rPr lang="it-IT" smtClean="0">
                <a:solidFill>
                  <a:srgbClr val="546F98"/>
                </a:solidFill>
              </a:rPr>
              <a:pPr/>
              <a:t>20/10/2021</a:t>
            </a:fld>
            <a:endParaRPr lang="it-IT">
              <a:solidFill>
                <a:srgbClr val="546F98"/>
              </a:solidFill>
            </a:endParaRPr>
          </a:p>
        </p:txBody>
      </p:sp>
      <p:sp>
        <p:nvSpPr>
          <p:cNvPr id="4" name="Footer Placeholder 3"/>
          <p:cNvSpPr>
            <a:spLocks noGrp="1"/>
          </p:cNvSpPr>
          <p:nvPr>
            <p:ph type="ftr" sz="quarter" idx="11"/>
          </p:nvPr>
        </p:nvSpPr>
        <p:spPr>
          <a:xfrm>
            <a:off x="5028235" y="5852164"/>
            <a:ext cx="3793999" cy="365123"/>
          </a:xfrm>
          <a:prstGeom prst="rect">
            <a:avLst/>
          </a:prstGeom>
        </p:spPr>
        <p:txBody>
          <a:bodyPr lIns="95763" tIns="47881" rIns="95763" bIns="47881"/>
          <a:lstStyle/>
          <a:p>
            <a:endParaRPr lang="it-IT">
              <a:solidFill>
                <a:srgbClr val="546F98"/>
              </a:solidFill>
            </a:endParaRPr>
          </a:p>
        </p:txBody>
      </p:sp>
      <p:sp>
        <p:nvSpPr>
          <p:cNvPr id="5" name="Slide Number Placeholder 4"/>
          <p:cNvSpPr>
            <a:spLocks noGrp="1"/>
          </p:cNvSpPr>
          <p:nvPr>
            <p:ph type="sldNum" sz="quarter" idx="12"/>
          </p:nvPr>
        </p:nvSpPr>
        <p:spPr>
          <a:xfrm>
            <a:off x="5036522" y="224494"/>
            <a:ext cx="1443169" cy="365123"/>
          </a:xfrm>
          <a:prstGeom prst="rect">
            <a:avLst/>
          </a:prstGeom>
        </p:spPr>
        <p:txBody>
          <a:bodyPr lIns="95763" tIns="47881" rIns="95763" bIns="47881"/>
          <a:lstStyle/>
          <a:p>
            <a:fld id="{1C8BB98C-790C-4632-9556-62E1F82DE6DC}" type="slidenum">
              <a:rPr lang="it-IT" smtClean="0">
                <a:solidFill>
                  <a:srgbClr val="546F98"/>
                </a:solidFill>
              </a:rPr>
              <a:pPr/>
              <a:t>‹N›</a:t>
            </a:fld>
            <a:endParaRPr lang="it-IT">
              <a:solidFill>
                <a:srgbClr val="546F98"/>
              </a:solidFill>
            </a:endParaRPr>
          </a:p>
        </p:txBody>
      </p:sp>
    </p:spTree>
    <p:extLst>
      <p:ext uri="{BB962C8B-B14F-4D97-AF65-F5344CB8AC3E}">
        <p14:creationId xmlns:p14="http://schemas.microsoft.com/office/powerpoint/2010/main" val="10925260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97170" y="224501"/>
            <a:ext cx="2311400" cy="365123"/>
          </a:xfrm>
          <a:prstGeom prst="rect">
            <a:avLst/>
          </a:prstGeom>
        </p:spPr>
        <p:txBody>
          <a:bodyPr lIns="95763" tIns="47881" rIns="95763" bIns="47881"/>
          <a:lstStyle/>
          <a:p>
            <a:fld id="{DDC15550-EEE2-42DB-9525-E7EBB066443D}" type="datetimeFigureOut">
              <a:rPr lang="it-IT" smtClean="0">
                <a:solidFill>
                  <a:srgbClr val="546F98"/>
                </a:solidFill>
              </a:rPr>
              <a:pPr/>
              <a:t>20/10/2021</a:t>
            </a:fld>
            <a:endParaRPr lang="it-IT">
              <a:solidFill>
                <a:srgbClr val="546F98"/>
              </a:solidFill>
            </a:endParaRPr>
          </a:p>
        </p:txBody>
      </p:sp>
      <p:sp>
        <p:nvSpPr>
          <p:cNvPr id="3" name="Footer Placeholder 2"/>
          <p:cNvSpPr>
            <a:spLocks noGrp="1"/>
          </p:cNvSpPr>
          <p:nvPr>
            <p:ph type="ftr" sz="quarter" idx="11"/>
          </p:nvPr>
        </p:nvSpPr>
        <p:spPr>
          <a:xfrm>
            <a:off x="5028235" y="5852164"/>
            <a:ext cx="3793999" cy="365123"/>
          </a:xfrm>
          <a:prstGeom prst="rect">
            <a:avLst/>
          </a:prstGeom>
        </p:spPr>
        <p:txBody>
          <a:bodyPr lIns="95763" tIns="47881" rIns="95763" bIns="47881"/>
          <a:lstStyle/>
          <a:p>
            <a:endParaRPr lang="it-IT">
              <a:solidFill>
                <a:srgbClr val="546F98"/>
              </a:solidFill>
            </a:endParaRPr>
          </a:p>
        </p:txBody>
      </p:sp>
      <p:sp>
        <p:nvSpPr>
          <p:cNvPr id="4" name="Slide Number Placeholder 3"/>
          <p:cNvSpPr>
            <a:spLocks noGrp="1"/>
          </p:cNvSpPr>
          <p:nvPr>
            <p:ph type="sldNum" sz="quarter" idx="12"/>
          </p:nvPr>
        </p:nvSpPr>
        <p:spPr>
          <a:xfrm>
            <a:off x="5036522" y="224494"/>
            <a:ext cx="1443169" cy="365123"/>
          </a:xfrm>
          <a:prstGeom prst="rect">
            <a:avLst/>
          </a:prstGeom>
        </p:spPr>
        <p:txBody>
          <a:bodyPr lIns="95763" tIns="47881" rIns="95763" bIns="47881"/>
          <a:lstStyle/>
          <a:p>
            <a:fld id="{1C8BB98C-790C-4632-9556-62E1F82DE6DC}" type="slidenum">
              <a:rPr lang="it-IT" smtClean="0">
                <a:solidFill>
                  <a:srgbClr val="546F98"/>
                </a:solidFill>
              </a:rPr>
              <a:pPr/>
              <a:t>‹N›</a:t>
            </a:fld>
            <a:endParaRPr lang="it-IT">
              <a:solidFill>
                <a:srgbClr val="546F98"/>
              </a:solidFill>
            </a:endParaRPr>
          </a:p>
        </p:txBody>
      </p:sp>
    </p:spTree>
    <p:extLst>
      <p:ext uri="{BB962C8B-B14F-4D97-AF65-F5344CB8AC3E}">
        <p14:creationId xmlns:p14="http://schemas.microsoft.com/office/powerpoint/2010/main" val="16301873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46" name="Rectangle 45"/>
          <p:cNvSpPr/>
          <p:nvPr/>
        </p:nvSpPr>
        <p:spPr>
          <a:xfrm>
            <a:off x="4016896" y="37490"/>
            <a:ext cx="5460607" cy="6271838"/>
          </a:xfrm>
          <a:prstGeom prst="rect">
            <a:avLst/>
          </a:prstGeom>
          <a:solidFill>
            <a:srgbClr val="F5F5F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a:solidFill>
                <a:srgbClr val="FFFFFF"/>
              </a:solidFill>
            </a:endParaRPr>
          </a:p>
        </p:txBody>
      </p:sp>
      <p:sp>
        <p:nvSpPr>
          <p:cNvPr id="57" name="Rectangle 56"/>
          <p:cNvSpPr/>
          <p:nvPr/>
        </p:nvSpPr>
        <p:spPr>
          <a:xfrm>
            <a:off x="6045122" y="37478"/>
            <a:ext cx="3797300" cy="623940"/>
          </a:xfrm>
          <a:prstGeom prst="rect">
            <a:avLst/>
          </a:prstGeom>
          <a:ln/>
        </p:spPr>
        <p:style>
          <a:lnRef idx="0">
            <a:schemeClr val="dk1"/>
          </a:lnRef>
          <a:fillRef idx="3">
            <a:schemeClr val="dk1"/>
          </a:fillRef>
          <a:effectRef idx="3">
            <a:schemeClr val="dk1"/>
          </a:effectRef>
          <a:fontRef idx="minor">
            <a:schemeClr val="lt1"/>
          </a:fontRef>
        </p:style>
        <p:txBody>
          <a:bodyPr lIns="95763" tIns="47881" rIns="95763" bIns="47881" rtlCol="0" anchor="ctr"/>
          <a:lstStyle/>
          <a:p>
            <a:pPr algn="ctr"/>
            <a:endParaRPr lang="en-US">
              <a:solidFill>
                <a:srgbClr val="FFFFFF"/>
              </a:solidFill>
            </a:endParaRPr>
          </a:p>
        </p:txBody>
      </p:sp>
      <p:sp>
        <p:nvSpPr>
          <p:cNvPr id="5" name="Date Placeholder 4"/>
          <p:cNvSpPr>
            <a:spLocks noGrp="1"/>
          </p:cNvSpPr>
          <p:nvPr>
            <p:ph type="dt" sz="half" idx="10"/>
          </p:nvPr>
        </p:nvSpPr>
        <p:spPr>
          <a:xfrm>
            <a:off x="7531022" y="236764"/>
            <a:ext cx="2311400" cy="365123"/>
          </a:xfrm>
          <a:prstGeom prst="rect">
            <a:avLst/>
          </a:prstGeom>
        </p:spPr>
        <p:txBody>
          <a:bodyPr lIns="95763" tIns="47881" rIns="95763" bIns="47881"/>
          <a:lstStyle/>
          <a:p>
            <a:fld id="{DDC15550-EEE2-42DB-9525-E7EBB066443D}" type="datetimeFigureOut">
              <a:rPr lang="it-IT" smtClean="0">
                <a:solidFill>
                  <a:srgbClr val="546F98"/>
                </a:solidFill>
              </a:rPr>
              <a:pPr/>
              <a:t>20/10/2021</a:t>
            </a:fld>
            <a:endParaRPr lang="it-IT">
              <a:solidFill>
                <a:srgbClr val="546F98"/>
              </a:solidFill>
            </a:endParaRPr>
          </a:p>
        </p:txBody>
      </p:sp>
      <p:sp>
        <p:nvSpPr>
          <p:cNvPr id="7" name="Slide Number Placeholder 6"/>
          <p:cNvSpPr>
            <a:spLocks noGrp="1"/>
          </p:cNvSpPr>
          <p:nvPr>
            <p:ph type="sldNum" sz="quarter" idx="12"/>
          </p:nvPr>
        </p:nvSpPr>
        <p:spPr>
          <a:xfrm>
            <a:off x="6025616" y="236764"/>
            <a:ext cx="1443169" cy="365123"/>
          </a:xfrm>
          <a:prstGeom prst="rect">
            <a:avLst/>
          </a:prstGeom>
        </p:spPr>
        <p:txBody>
          <a:bodyPr lIns="95763" tIns="47881" rIns="95763" bIns="47881"/>
          <a:lstStyle/>
          <a:p>
            <a:fld id="{1C8BB98C-790C-4632-9556-62E1F82DE6DC}" type="slidenum">
              <a:rPr lang="it-IT" smtClean="0">
                <a:solidFill>
                  <a:srgbClr val="546F98"/>
                </a:solidFill>
              </a:rPr>
              <a:pPr/>
              <a:t>‹N›</a:t>
            </a:fld>
            <a:endParaRPr lang="it-IT">
              <a:solidFill>
                <a:srgbClr val="546F98"/>
              </a:solidFill>
            </a:endParaRPr>
          </a:p>
        </p:txBody>
      </p:sp>
      <p:sp>
        <p:nvSpPr>
          <p:cNvPr id="3" name="Content Placeholder 2"/>
          <p:cNvSpPr>
            <a:spLocks noGrp="1"/>
          </p:cNvSpPr>
          <p:nvPr>
            <p:ph idx="1"/>
          </p:nvPr>
        </p:nvSpPr>
        <p:spPr>
          <a:xfrm>
            <a:off x="668919" y="1166630"/>
            <a:ext cx="3347977" cy="5150738"/>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61" name="Rectangle 60"/>
          <p:cNvSpPr/>
          <p:nvPr/>
        </p:nvSpPr>
        <p:spPr>
          <a:xfrm>
            <a:off x="5038463" y="6088286"/>
            <a:ext cx="3797300" cy="817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a:solidFill>
                <a:srgbClr val="FFFFFF"/>
              </a:solidFill>
            </a:endParaRPr>
          </a:p>
        </p:txBody>
      </p:sp>
      <p:sp>
        <p:nvSpPr>
          <p:cNvPr id="6" name="Footer Placeholder 5"/>
          <p:cNvSpPr>
            <a:spLocks noGrp="1"/>
          </p:cNvSpPr>
          <p:nvPr>
            <p:ph type="ftr" sz="quarter" idx="11"/>
          </p:nvPr>
        </p:nvSpPr>
        <p:spPr>
          <a:xfrm>
            <a:off x="5028236" y="5724844"/>
            <a:ext cx="3784803" cy="365123"/>
          </a:xfrm>
          <a:prstGeom prst="rect">
            <a:avLst/>
          </a:prstGeom>
        </p:spPr>
        <p:txBody>
          <a:bodyPr lIns="95763" tIns="47881" rIns="95763" bIns="47881">
            <a:normAutofit/>
          </a:bodyPr>
          <a:lstStyle/>
          <a:p>
            <a:endParaRPr lang="it-IT">
              <a:solidFill>
                <a:srgbClr val="546F98"/>
              </a:solidFill>
            </a:endParaRPr>
          </a:p>
        </p:txBody>
      </p:sp>
      <p:sp>
        <p:nvSpPr>
          <p:cNvPr id="2" name="Title 1"/>
          <p:cNvSpPr>
            <a:spLocks noGrp="1"/>
          </p:cNvSpPr>
          <p:nvPr>
            <p:ph type="title"/>
          </p:nvPr>
        </p:nvSpPr>
        <p:spPr>
          <a:xfrm>
            <a:off x="5134819" y="2657441"/>
            <a:ext cx="3579954" cy="1463153"/>
          </a:xfrm>
        </p:spPr>
        <p:txBody>
          <a:bodyPr anchor="b">
            <a:normAutofit/>
          </a:bodyPr>
          <a:lstStyle>
            <a:lvl1pPr algn="l">
              <a:defRPr sz="2800" b="0"/>
            </a:lvl1pPr>
          </a:lstStyle>
          <a:p>
            <a:r>
              <a:rPr lang="it-IT"/>
              <a:t>Fare clic per modificare lo stile del titolo</a:t>
            </a:r>
            <a:endParaRPr lang="en-US"/>
          </a:p>
        </p:txBody>
      </p:sp>
      <p:sp>
        <p:nvSpPr>
          <p:cNvPr id="4" name="Text Placeholder 3"/>
          <p:cNvSpPr>
            <a:spLocks noGrp="1"/>
          </p:cNvSpPr>
          <p:nvPr>
            <p:ph type="body" sz="half" idx="2"/>
          </p:nvPr>
        </p:nvSpPr>
        <p:spPr>
          <a:xfrm>
            <a:off x="5131309" y="4136996"/>
            <a:ext cx="3573683" cy="1517903"/>
          </a:xfrm>
        </p:spPr>
        <p:txBody>
          <a:bodyPr>
            <a:normAutofit/>
          </a:bodyPr>
          <a:lstStyle>
            <a:lvl1pPr marL="0" indent="0">
              <a:buNone/>
              <a:defRPr sz="1600">
                <a:solidFill>
                  <a:srgbClr val="424242"/>
                </a:solidFill>
              </a:defRPr>
            </a:lvl1pPr>
            <a:lvl2pPr marL="478817" indent="0">
              <a:buNone/>
              <a:defRPr sz="1300"/>
            </a:lvl2pPr>
            <a:lvl3pPr marL="957633" indent="0">
              <a:buNone/>
              <a:defRPr sz="1000"/>
            </a:lvl3pPr>
            <a:lvl4pPr marL="1436452" indent="0">
              <a:buNone/>
              <a:defRPr sz="1000"/>
            </a:lvl4pPr>
            <a:lvl5pPr marL="1915268" indent="0">
              <a:buNone/>
              <a:defRPr sz="1000"/>
            </a:lvl5pPr>
            <a:lvl6pPr marL="2394084" indent="0">
              <a:buNone/>
              <a:defRPr sz="1000"/>
            </a:lvl6pPr>
            <a:lvl7pPr marL="2872902" indent="0">
              <a:buNone/>
              <a:defRPr sz="1000"/>
            </a:lvl7pPr>
            <a:lvl8pPr marL="3351721" indent="0">
              <a:buNone/>
              <a:defRPr sz="1000"/>
            </a:lvl8pPr>
            <a:lvl9pPr marL="3830537"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4790477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4" name="Rectangle 93"/>
          <p:cNvSpPr/>
          <p:nvPr/>
        </p:nvSpPr>
        <p:spPr>
          <a:xfrm>
            <a:off x="428498" y="14198"/>
            <a:ext cx="9061006" cy="6271838"/>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r>
              <a:rPr lang="en-US" dirty="0">
                <a:solidFill>
                  <a:srgbClr val="FFFFFF"/>
                </a:solidFill>
              </a:rPr>
              <a:t> </a:t>
            </a:r>
          </a:p>
        </p:txBody>
      </p:sp>
      <p:sp>
        <p:nvSpPr>
          <p:cNvPr id="101" name="Rectangle 100"/>
          <p:cNvSpPr/>
          <p:nvPr/>
        </p:nvSpPr>
        <p:spPr>
          <a:xfrm>
            <a:off x="0" y="5734"/>
            <a:ext cx="3991772" cy="61820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lIns="95763" tIns="47881" rIns="95763" bIns="47881" rtlCol="0" anchor="ctr"/>
          <a:lstStyle/>
          <a:p>
            <a:pPr algn="ctr"/>
            <a:endParaRPr lang="en-US">
              <a:solidFill>
                <a:srgbClr val="FFFFFF"/>
              </a:solidFill>
            </a:endParaRPr>
          </a:p>
        </p:txBody>
      </p:sp>
      <p:sp>
        <p:nvSpPr>
          <p:cNvPr id="2" name="Title 1"/>
          <p:cNvSpPr>
            <a:spLocks noGrp="1"/>
          </p:cNvSpPr>
          <p:nvPr>
            <p:ph type="title"/>
          </p:nvPr>
        </p:nvSpPr>
        <p:spPr>
          <a:xfrm>
            <a:off x="5128959" y="2660903"/>
            <a:ext cx="3576066" cy="1463040"/>
          </a:xfrm>
        </p:spPr>
        <p:txBody>
          <a:bodyPr anchor="b">
            <a:normAutofit/>
          </a:bodyPr>
          <a:lstStyle>
            <a:lvl1pPr algn="l">
              <a:defRPr sz="2800" b="0"/>
            </a:lvl1pPr>
          </a:lstStyle>
          <a:p>
            <a:r>
              <a:rPr lang="it-IT"/>
              <a:t>Fare clic per modificare lo stile del titolo</a:t>
            </a:r>
            <a:endParaRPr lang="en-US"/>
          </a:p>
        </p:txBody>
      </p:sp>
      <p:sp>
        <p:nvSpPr>
          <p:cNvPr id="3" name="Picture Placeholder 2"/>
          <p:cNvSpPr>
            <a:spLocks noGrp="1"/>
          </p:cNvSpPr>
          <p:nvPr>
            <p:ph type="pic" idx="1"/>
          </p:nvPr>
        </p:nvSpPr>
        <p:spPr>
          <a:xfrm>
            <a:off x="988576" y="1916836"/>
            <a:ext cx="3610014" cy="3452985"/>
          </a:xfrm>
        </p:spPr>
        <p:txBody>
          <a:bodyPr/>
          <a:lstStyle>
            <a:lvl1pPr marL="0" indent="0">
              <a:buNone/>
              <a:defRPr sz="3200">
                <a:solidFill>
                  <a:schemeClr val="accent1"/>
                </a:solidFill>
              </a:defRPr>
            </a:lvl1pPr>
            <a:lvl2pPr marL="478817" indent="0">
              <a:buNone/>
              <a:defRPr sz="2800"/>
            </a:lvl2pPr>
            <a:lvl3pPr marL="957633" indent="0">
              <a:buNone/>
              <a:defRPr sz="2400"/>
            </a:lvl3pPr>
            <a:lvl4pPr marL="1436452" indent="0">
              <a:buNone/>
              <a:defRPr sz="2000"/>
            </a:lvl4pPr>
            <a:lvl5pPr marL="1915268" indent="0">
              <a:buNone/>
              <a:defRPr sz="2000"/>
            </a:lvl5pPr>
            <a:lvl6pPr marL="2394084" indent="0">
              <a:buNone/>
              <a:defRPr sz="2000"/>
            </a:lvl6pPr>
            <a:lvl7pPr marL="2872902" indent="0">
              <a:buNone/>
              <a:defRPr sz="2000"/>
            </a:lvl7pPr>
            <a:lvl8pPr marL="3351721" indent="0">
              <a:buNone/>
              <a:defRPr sz="2000"/>
            </a:lvl8pPr>
            <a:lvl9pPr marL="3830537"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5129184" y="4133093"/>
            <a:ext cx="3575621" cy="1519560"/>
          </a:xfrm>
        </p:spPr>
        <p:txBody>
          <a:bodyPr>
            <a:normAutofit/>
          </a:bodyPr>
          <a:lstStyle>
            <a:lvl1pPr marL="0" indent="0">
              <a:buNone/>
              <a:defRPr sz="1600">
                <a:solidFill>
                  <a:srgbClr val="424242"/>
                </a:solidFill>
              </a:defRPr>
            </a:lvl1pPr>
            <a:lvl2pPr marL="478817" indent="0">
              <a:buNone/>
              <a:defRPr sz="1300"/>
            </a:lvl2pPr>
            <a:lvl3pPr marL="957633" indent="0">
              <a:buNone/>
              <a:defRPr sz="1000"/>
            </a:lvl3pPr>
            <a:lvl4pPr marL="1436452" indent="0">
              <a:buNone/>
              <a:defRPr sz="1000"/>
            </a:lvl4pPr>
            <a:lvl5pPr marL="1915268" indent="0">
              <a:buNone/>
              <a:defRPr sz="1000"/>
            </a:lvl5pPr>
            <a:lvl6pPr marL="2394084" indent="0">
              <a:buNone/>
              <a:defRPr sz="1000"/>
            </a:lvl6pPr>
            <a:lvl7pPr marL="2872902" indent="0">
              <a:buNone/>
              <a:defRPr sz="1000"/>
            </a:lvl7pPr>
            <a:lvl8pPr marL="3351721" indent="0">
              <a:buNone/>
              <a:defRPr sz="1000"/>
            </a:lvl8pPr>
            <a:lvl9pPr marL="3830537"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a:xfrm>
            <a:off x="6497170" y="224501"/>
            <a:ext cx="2311400" cy="365123"/>
          </a:xfrm>
          <a:prstGeom prst="rect">
            <a:avLst/>
          </a:prstGeom>
        </p:spPr>
        <p:txBody>
          <a:bodyPr lIns="95763" tIns="47881" rIns="95763" bIns="47881"/>
          <a:lstStyle/>
          <a:p>
            <a:fld id="{DDC15550-EEE2-42DB-9525-E7EBB066443D}" type="datetimeFigureOut">
              <a:rPr lang="it-IT" smtClean="0">
                <a:solidFill>
                  <a:srgbClr val="546F98"/>
                </a:solidFill>
              </a:rPr>
              <a:pPr/>
              <a:t>20/10/2021</a:t>
            </a:fld>
            <a:endParaRPr lang="it-IT">
              <a:solidFill>
                <a:srgbClr val="546F98"/>
              </a:solidFill>
            </a:endParaRPr>
          </a:p>
        </p:txBody>
      </p:sp>
      <p:sp>
        <p:nvSpPr>
          <p:cNvPr id="6" name="Footer Placeholder 5"/>
          <p:cNvSpPr>
            <a:spLocks noGrp="1"/>
          </p:cNvSpPr>
          <p:nvPr>
            <p:ph type="ftr" sz="quarter" idx="11"/>
          </p:nvPr>
        </p:nvSpPr>
        <p:spPr>
          <a:xfrm>
            <a:off x="5028236" y="5724844"/>
            <a:ext cx="3784803" cy="365123"/>
          </a:xfrm>
          <a:prstGeom prst="rect">
            <a:avLst/>
          </a:prstGeom>
        </p:spPr>
        <p:txBody>
          <a:bodyPr lIns="95763" tIns="47881" rIns="95763" bIns="47881">
            <a:normAutofit/>
          </a:bodyPr>
          <a:lstStyle/>
          <a:p>
            <a:endParaRPr lang="it-IT" dirty="0">
              <a:solidFill>
                <a:srgbClr val="546F98"/>
              </a:solidFill>
            </a:endParaRPr>
          </a:p>
        </p:txBody>
      </p:sp>
      <p:sp>
        <p:nvSpPr>
          <p:cNvPr id="7" name="Slide Number Placeholder 6"/>
          <p:cNvSpPr>
            <a:spLocks noGrp="1"/>
          </p:cNvSpPr>
          <p:nvPr>
            <p:ph type="sldNum" sz="quarter" idx="12"/>
          </p:nvPr>
        </p:nvSpPr>
        <p:spPr>
          <a:xfrm>
            <a:off x="5036522" y="224494"/>
            <a:ext cx="1443169" cy="365123"/>
          </a:xfrm>
          <a:prstGeom prst="rect">
            <a:avLst/>
          </a:prstGeom>
        </p:spPr>
        <p:txBody>
          <a:bodyPr lIns="95763" tIns="47881" rIns="95763" bIns="47881"/>
          <a:lstStyle/>
          <a:p>
            <a:fld id="{1C8BB98C-790C-4632-9556-62E1F82DE6DC}" type="slidenum">
              <a:rPr lang="it-IT" smtClean="0">
                <a:solidFill>
                  <a:srgbClr val="546F98"/>
                </a:solidFill>
              </a:rPr>
              <a:pPr/>
              <a:t>‹N›</a:t>
            </a:fld>
            <a:endParaRPr lang="it-IT">
              <a:solidFill>
                <a:srgbClr val="546F98"/>
              </a:solidFill>
            </a:endParaRPr>
          </a:p>
        </p:txBody>
      </p:sp>
    </p:spTree>
    <p:extLst>
      <p:ext uri="{BB962C8B-B14F-4D97-AF65-F5344CB8AC3E}">
        <p14:creationId xmlns:p14="http://schemas.microsoft.com/office/powerpoint/2010/main" val="38042361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picTx" preserve="1">
  <p:cSld name="1_Immagine con didascalia">
    <p:spTree>
      <p:nvGrpSpPr>
        <p:cNvPr id="1" name=""/>
        <p:cNvGrpSpPr/>
        <p:nvPr/>
      </p:nvGrpSpPr>
      <p:grpSpPr>
        <a:xfrm>
          <a:off x="0" y="0"/>
          <a:ext cx="0" cy="0"/>
          <a:chOff x="0" y="0"/>
          <a:chExt cx="0" cy="0"/>
        </a:xfrm>
      </p:grpSpPr>
      <p:sp>
        <p:nvSpPr>
          <p:cNvPr id="94" name="Rectangle 93"/>
          <p:cNvSpPr/>
          <p:nvPr/>
        </p:nvSpPr>
        <p:spPr>
          <a:xfrm>
            <a:off x="428498" y="14198"/>
            <a:ext cx="9061006" cy="6271838"/>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r>
              <a:rPr lang="en-US" dirty="0">
                <a:solidFill>
                  <a:srgbClr val="FFFFFF"/>
                </a:solidFill>
              </a:rPr>
              <a:t> </a:t>
            </a:r>
          </a:p>
        </p:txBody>
      </p:sp>
      <p:sp>
        <p:nvSpPr>
          <p:cNvPr id="101" name="Rectangle 100"/>
          <p:cNvSpPr/>
          <p:nvPr/>
        </p:nvSpPr>
        <p:spPr>
          <a:xfrm>
            <a:off x="0" y="5734"/>
            <a:ext cx="4808984" cy="284720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lIns="95763" tIns="47881" rIns="95763" bIns="47881" rtlCol="0" anchor="ctr"/>
          <a:lstStyle/>
          <a:p>
            <a:pPr algn="ctr"/>
            <a:endParaRPr lang="en-US">
              <a:solidFill>
                <a:srgbClr val="FFFFFF"/>
              </a:solidFill>
            </a:endParaRPr>
          </a:p>
        </p:txBody>
      </p:sp>
      <p:sp>
        <p:nvSpPr>
          <p:cNvPr id="2" name="Title 1"/>
          <p:cNvSpPr>
            <a:spLocks noGrp="1"/>
          </p:cNvSpPr>
          <p:nvPr>
            <p:ph type="title"/>
          </p:nvPr>
        </p:nvSpPr>
        <p:spPr>
          <a:xfrm>
            <a:off x="5128959" y="2660903"/>
            <a:ext cx="3576066" cy="1463040"/>
          </a:xfrm>
        </p:spPr>
        <p:txBody>
          <a:bodyPr anchor="b">
            <a:normAutofit/>
          </a:bodyPr>
          <a:lstStyle>
            <a:lvl1pPr algn="l">
              <a:defRPr sz="2800" b="0"/>
            </a:lvl1pPr>
          </a:lstStyle>
          <a:p>
            <a:r>
              <a:rPr lang="it-IT"/>
              <a:t>Fare clic per modificare lo stile del titolo</a:t>
            </a:r>
            <a:endParaRPr lang="en-US"/>
          </a:p>
        </p:txBody>
      </p:sp>
      <p:sp>
        <p:nvSpPr>
          <p:cNvPr id="3" name="Picture Placeholder 2"/>
          <p:cNvSpPr>
            <a:spLocks noGrp="1"/>
          </p:cNvSpPr>
          <p:nvPr>
            <p:ph type="pic" idx="1"/>
          </p:nvPr>
        </p:nvSpPr>
        <p:spPr>
          <a:xfrm>
            <a:off x="988576" y="1916836"/>
            <a:ext cx="3610014" cy="3452985"/>
          </a:xfrm>
        </p:spPr>
        <p:txBody>
          <a:bodyPr/>
          <a:lstStyle>
            <a:lvl1pPr marL="0" indent="0">
              <a:buNone/>
              <a:defRPr sz="3200">
                <a:solidFill>
                  <a:schemeClr val="accent1"/>
                </a:solidFill>
              </a:defRPr>
            </a:lvl1pPr>
            <a:lvl2pPr marL="478817" indent="0">
              <a:buNone/>
              <a:defRPr sz="2800"/>
            </a:lvl2pPr>
            <a:lvl3pPr marL="957633" indent="0">
              <a:buNone/>
              <a:defRPr sz="2400"/>
            </a:lvl3pPr>
            <a:lvl4pPr marL="1436452" indent="0">
              <a:buNone/>
              <a:defRPr sz="2000"/>
            </a:lvl4pPr>
            <a:lvl5pPr marL="1915268" indent="0">
              <a:buNone/>
              <a:defRPr sz="2000"/>
            </a:lvl5pPr>
            <a:lvl6pPr marL="2394084" indent="0">
              <a:buNone/>
              <a:defRPr sz="2000"/>
            </a:lvl6pPr>
            <a:lvl7pPr marL="2872902" indent="0">
              <a:buNone/>
              <a:defRPr sz="2000"/>
            </a:lvl7pPr>
            <a:lvl8pPr marL="3351721" indent="0">
              <a:buNone/>
              <a:defRPr sz="2000"/>
            </a:lvl8pPr>
            <a:lvl9pPr marL="3830537"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5129184" y="4133093"/>
            <a:ext cx="3575621" cy="1519560"/>
          </a:xfrm>
        </p:spPr>
        <p:txBody>
          <a:bodyPr>
            <a:normAutofit/>
          </a:bodyPr>
          <a:lstStyle>
            <a:lvl1pPr marL="0" indent="0">
              <a:buNone/>
              <a:defRPr sz="1600">
                <a:solidFill>
                  <a:srgbClr val="424242"/>
                </a:solidFill>
              </a:defRPr>
            </a:lvl1pPr>
            <a:lvl2pPr marL="478817" indent="0">
              <a:buNone/>
              <a:defRPr sz="1300"/>
            </a:lvl2pPr>
            <a:lvl3pPr marL="957633" indent="0">
              <a:buNone/>
              <a:defRPr sz="1000"/>
            </a:lvl3pPr>
            <a:lvl4pPr marL="1436452" indent="0">
              <a:buNone/>
              <a:defRPr sz="1000"/>
            </a:lvl4pPr>
            <a:lvl5pPr marL="1915268" indent="0">
              <a:buNone/>
              <a:defRPr sz="1000"/>
            </a:lvl5pPr>
            <a:lvl6pPr marL="2394084" indent="0">
              <a:buNone/>
              <a:defRPr sz="1000"/>
            </a:lvl6pPr>
            <a:lvl7pPr marL="2872902" indent="0">
              <a:buNone/>
              <a:defRPr sz="1000"/>
            </a:lvl7pPr>
            <a:lvl8pPr marL="3351721" indent="0">
              <a:buNone/>
              <a:defRPr sz="1000"/>
            </a:lvl8pPr>
            <a:lvl9pPr marL="3830537"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a:xfrm>
            <a:off x="6497170" y="224501"/>
            <a:ext cx="2311400" cy="365123"/>
          </a:xfrm>
          <a:prstGeom prst="rect">
            <a:avLst/>
          </a:prstGeom>
        </p:spPr>
        <p:txBody>
          <a:bodyPr lIns="95763" tIns="47881" rIns="95763" bIns="47881"/>
          <a:lstStyle/>
          <a:p>
            <a:fld id="{17D0EFEE-2756-4A20-BF2A-63F0A94F99AC}" type="datetime4">
              <a:rPr lang="en-US" smtClean="0">
                <a:solidFill>
                  <a:srgbClr val="546F98"/>
                </a:solidFill>
              </a:rPr>
              <a:pPr/>
              <a:t>October 20, 2021</a:t>
            </a:fld>
            <a:endParaRPr lang="en-US" dirty="0">
              <a:solidFill>
                <a:srgbClr val="546F98"/>
              </a:solidFill>
            </a:endParaRPr>
          </a:p>
        </p:txBody>
      </p:sp>
      <p:sp>
        <p:nvSpPr>
          <p:cNvPr id="6" name="Footer Placeholder 5"/>
          <p:cNvSpPr>
            <a:spLocks noGrp="1"/>
          </p:cNvSpPr>
          <p:nvPr>
            <p:ph type="ftr" sz="quarter" idx="11"/>
          </p:nvPr>
        </p:nvSpPr>
        <p:spPr>
          <a:xfrm>
            <a:off x="5028236" y="5724844"/>
            <a:ext cx="3784803" cy="365123"/>
          </a:xfrm>
          <a:prstGeom prst="rect">
            <a:avLst/>
          </a:prstGeom>
        </p:spPr>
        <p:txBody>
          <a:bodyPr lIns="95763" tIns="47881" rIns="95763" bIns="47881">
            <a:normAutofit/>
          </a:bodyPr>
          <a:lstStyle/>
          <a:p>
            <a:endParaRPr lang="en-US" dirty="0">
              <a:solidFill>
                <a:srgbClr val="546F98"/>
              </a:solidFill>
            </a:endParaRPr>
          </a:p>
        </p:txBody>
      </p:sp>
      <p:sp>
        <p:nvSpPr>
          <p:cNvPr id="7" name="Slide Number Placeholder 6"/>
          <p:cNvSpPr>
            <a:spLocks noGrp="1"/>
          </p:cNvSpPr>
          <p:nvPr>
            <p:ph type="sldNum" sz="quarter" idx="12"/>
          </p:nvPr>
        </p:nvSpPr>
        <p:spPr>
          <a:xfrm>
            <a:off x="5036522" y="224494"/>
            <a:ext cx="1443169" cy="365123"/>
          </a:xfrm>
          <a:prstGeom prst="rect">
            <a:avLst/>
          </a:prstGeom>
        </p:spPr>
        <p:txBody>
          <a:bodyPr lIns="95763" tIns="47881" rIns="95763" bIns="47881"/>
          <a:lstStyle/>
          <a:p>
            <a:fld id="{F38DF745-7D3F-47F4-83A3-874385CFAA69}" type="slidenum">
              <a:rPr lang="en-US" smtClean="0">
                <a:solidFill>
                  <a:srgbClr val="546F98"/>
                </a:solidFill>
              </a:rPr>
              <a:pPr/>
              <a:t>‹N›</a:t>
            </a:fld>
            <a:endParaRPr lang="en-US" dirty="0">
              <a:solidFill>
                <a:srgbClr val="546F98"/>
              </a:solidFill>
            </a:endParaRPr>
          </a:p>
        </p:txBody>
      </p:sp>
    </p:spTree>
    <p:extLst>
      <p:ext uri="{BB962C8B-B14F-4D97-AF65-F5344CB8AC3E}">
        <p14:creationId xmlns:p14="http://schemas.microsoft.com/office/powerpoint/2010/main" val="6452935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a:xfrm>
            <a:off x="6497170" y="224501"/>
            <a:ext cx="2311400" cy="365123"/>
          </a:xfrm>
          <a:prstGeom prst="rect">
            <a:avLst/>
          </a:prstGeom>
        </p:spPr>
        <p:txBody>
          <a:bodyPr lIns="95763" tIns="47881" rIns="95763" bIns="47881"/>
          <a:lstStyle/>
          <a:p>
            <a:fld id="{DDC15550-EEE2-42DB-9525-E7EBB066443D}" type="datetimeFigureOut">
              <a:rPr lang="it-IT" smtClean="0">
                <a:solidFill>
                  <a:srgbClr val="546F98"/>
                </a:solidFill>
              </a:rPr>
              <a:pPr/>
              <a:t>20/10/2021</a:t>
            </a:fld>
            <a:endParaRPr lang="it-IT">
              <a:solidFill>
                <a:srgbClr val="546F98"/>
              </a:solidFill>
            </a:endParaRPr>
          </a:p>
        </p:txBody>
      </p:sp>
      <p:sp>
        <p:nvSpPr>
          <p:cNvPr id="5" name="Footer Placeholder 4"/>
          <p:cNvSpPr>
            <a:spLocks noGrp="1"/>
          </p:cNvSpPr>
          <p:nvPr>
            <p:ph type="ftr" sz="quarter" idx="11"/>
          </p:nvPr>
        </p:nvSpPr>
        <p:spPr>
          <a:xfrm>
            <a:off x="5028235" y="5852164"/>
            <a:ext cx="3793999" cy="365123"/>
          </a:xfrm>
          <a:prstGeom prst="rect">
            <a:avLst/>
          </a:prstGeom>
        </p:spPr>
        <p:txBody>
          <a:bodyPr lIns="95763" tIns="47881" rIns="95763" bIns="47881"/>
          <a:lstStyle/>
          <a:p>
            <a:endParaRPr lang="it-IT">
              <a:solidFill>
                <a:srgbClr val="546F98"/>
              </a:solidFill>
            </a:endParaRPr>
          </a:p>
        </p:txBody>
      </p:sp>
      <p:sp>
        <p:nvSpPr>
          <p:cNvPr id="6" name="Slide Number Placeholder 5"/>
          <p:cNvSpPr>
            <a:spLocks noGrp="1"/>
          </p:cNvSpPr>
          <p:nvPr>
            <p:ph type="sldNum" sz="quarter" idx="12"/>
          </p:nvPr>
        </p:nvSpPr>
        <p:spPr>
          <a:xfrm>
            <a:off x="5036522" y="224494"/>
            <a:ext cx="1443169" cy="365123"/>
          </a:xfrm>
          <a:prstGeom prst="rect">
            <a:avLst/>
          </a:prstGeom>
        </p:spPr>
        <p:txBody>
          <a:bodyPr lIns="95763" tIns="47881" rIns="95763" bIns="47881"/>
          <a:lstStyle/>
          <a:p>
            <a:fld id="{1C8BB98C-790C-4632-9556-62E1F82DE6DC}" type="slidenum">
              <a:rPr lang="it-IT" smtClean="0">
                <a:solidFill>
                  <a:srgbClr val="546F98"/>
                </a:solidFill>
              </a:rPr>
              <a:pPr/>
              <a:t>‹N›</a:t>
            </a:fld>
            <a:endParaRPr lang="it-IT">
              <a:solidFill>
                <a:srgbClr val="546F98"/>
              </a:solidFill>
            </a:endParaRPr>
          </a:p>
        </p:txBody>
      </p:sp>
    </p:spTree>
    <p:extLst>
      <p:ext uri="{BB962C8B-B14F-4D97-AF65-F5344CB8AC3E}">
        <p14:creationId xmlns:p14="http://schemas.microsoft.com/office/powerpoint/2010/main" val="3394986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46" name="Rectangle 45"/>
          <p:cNvSpPr/>
          <p:nvPr/>
        </p:nvSpPr>
        <p:spPr>
          <a:xfrm>
            <a:off x="4016896" y="37490"/>
            <a:ext cx="5460607" cy="6271838"/>
          </a:xfrm>
          <a:prstGeom prst="rect">
            <a:avLst/>
          </a:prstGeom>
          <a:solidFill>
            <a:srgbClr val="F5F5F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a:p>
        </p:txBody>
      </p:sp>
      <p:sp>
        <p:nvSpPr>
          <p:cNvPr id="57" name="Rectangle 56"/>
          <p:cNvSpPr/>
          <p:nvPr/>
        </p:nvSpPr>
        <p:spPr>
          <a:xfrm>
            <a:off x="6045122" y="37478"/>
            <a:ext cx="3797300" cy="623940"/>
          </a:xfrm>
          <a:prstGeom prst="rect">
            <a:avLst/>
          </a:prstGeom>
          <a:ln/>
        </p:spPr>
        <p:style>
          <a:lnRef idx="0">
            <a:schemeClr val="dk1"/>
          </a:lnRef>
          <a:fillRef idx="3">
            <a:schemeClr val="dk1"/>
          </a:fillRef>
          <a:effectRef idx="3">
            <a:schemeClr val="dk1"/>
          </a:effectRef>
          <a:fontRef idx="minor">
            <a:schemeClr val="lt1"/>
          </a:fontRef>
        </p:style>
        <p:txBody>
          <a:bodyPr lIns="95763" tIns="47881" rIns="95763" bIns="47881" rtlCol="0" anchor="ctr"/>
          <a:lstStyle/>
          <a:p>
            <a:pPr algn="ctr"/>
            <a:endParaRPr lang="en-US"/>
          </a:p>
        </p:txBody>
      </p:sp>
      <p:sp>
        <p:nvSpPr>
          <p:cNvPr id="5" name="Date Placeholder 4"/>
          <p:cNvSpPr>
            <a:spLocks noGrp="1"/>
          </p:cNvSpPr>
          <p:nvPr>
            <p:ph type="dt" sz="half" idx="10"/>
          </p:nvPr>
        </p:nvSpPr>
        <p:spPr>
          <a:xfrm>
            <a:off x="7531022" y="236764"/>
            <a:ext cx="2311400" cy="365123"/>
          </a:xfrm>
          <a:prstGeom prst="rect">
            <a:avLst/>
          </a:prstGeom>
        </p:spPr>
        <p:txBody>
          <a:bodyPr lIns="95763" tIns="47881" rIns="95763" bIns="47881"/>
          <a:lstStyle/>
          <a:p>
            <a:endParaRPr lang="it-IT"/>
          </a:p>
        </p:txBody>
      </p:sp>
      <p:sp>
        <p:nvSpPr>
          <p:cNvPr id="7" name="Slide Number Placeholder 6"/>
          <p:cNvSpPr>
            <a:spLocks noGrp="1"/>
          </p:cNvSpPr>
          <p:nvPr>
            <p:ph type="sldNum" sz="quarter" idx="12"/>
          </p:nvPr>
        </p:nvSpPr>
        <p:spPr>
          <a:xfrm>
            <a:off x="6025616" y="236764"/>
            <a:ext cx="1443169" cy="365123"/>
          </a:xfrm>
          <a:prstGeom prst="rect">
            <a:avLst/>
          </a:prstGeom>
        </p:spPr>
        <p:txBody>
          <a:bodyPr lIns="95763" tIns="47881" rIns="95763" bIns="47881"/>
          <a:lstStyle/>
          <a:p>
            <a:fld id="{1C8BB98C-790C-4632-9556-62E1F82DE6DC}" type="slidenum">
              <a:rPr lang="it-IT" smtClean="0"/>
              <a:t>‹N›</a:t>
            </a:fld>
            <a:endParaRPr lang="it-IT"/>
          </a:p>
        </p:txBody>
      </p:sp>
      <p:sp>
        <p:nvSpPr>
          <p:cNvPr id="3" name="Content Placeholder 2"/>
          <p:cNvSpPr>
            <a:spLocks noGrp="1"/>
          </p:cNvSpPr>
          <p:nvPr>
            <p:ph idx="1"/>
          </p:nvPr>
        </p:nvSpPr>
        <p:spPr>
          <a:xfrm>
            <a:off x="668919" y="1166630"/>
            <a:ext cx="3347977" cy="5150738"/>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61" name="Rectangle 60"/>
          <p:cNvSpPr/>
          <p:nvPr/>
        </p:nvSpPr>
        <p:spPr>
          <a:xfrm>
            <a:off x="5038463" y="6088286"/>
            <a:ext cx="3797300" cy="817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a:p>
        </p:txBody>
      </p:sp>
      <p:sp>
        <p:nvSpPr>
          <p:cNvPr id="6" name="Footer Placeholder 5"/>
          <p:cNvSpPr>
            <a:spLocks noGrp="1"/>
          </p:cNvSpPr>
          <p:nvPr>
            <p:ph type="ftr" sz="quarter" idx="11"/>
          </p:nvPr>
        </p:nvSpPr>
        <p:spPr>
          <a:xfrm>
            <a:off x="5028236" y="5724844"/>
            <a:ext cx="3784803" cy="365123"/>
          </a:xfrm>
          <a:prstGeom prst="rect">
            <a:avLst/>
          </a:prstGeom>
        </p:spPr>
        <p:txBody>
          <a:bodyPr lIns="95763" tIns="47881" rIns="95763" bIns="47881">
            <a:normAutofit/>
          </a:bodyPr>
          <a:lstStyle/>
          <a:p>
            <a:endParaRPr lang="it-IT"/>
          </a:p>
        </p:txBody>
      </p:sp>
      <p:sp>
        <p:nvSpPr>
          <p:cNvPr id="2" name="Title 1"/>
          <p:cNvSpPr>
            <a:spLocks noGrp="1"/>
          </p:cNvSpPr>
          <p:nvPr>
            <p:ph type="title"/>
          </p:nvPr>
        </p:nvSpPr>
        <p:spPr>
          <a:xfrm>
            <a:off x="5134819" y="2657441"/>
            <a:ext cx="3579954" cy="1463153"/>
          </a:xfrm>
        </p:spPr>
        <p:txBody>
          <a:bodyPr anchor="b">
            <a:normAutofit/>
          </a:bodyPr>
          <a:lstStyle>
            <a:lvl1pPr algn="l">
              <a:defRPr sz="2800" b="0"/>
            </a:lvl1pPr>
          </a:lstStyle>
          <a:p>
            <a:r>
              <a:rPr lang="it-IT"/>
              <a:t>Fare clic per modificare lo stile del titolo</a:t>
            </a:r>
            <a:endParaRPr lang="en-US"/>
          </a:p>
        </p:txBody>
      </p:sp>
      <p:sp>
        <p:nvSpPr>
          <p:cNvPr id="4" name="Text Placeholder 3"/>
          <p:cNvSpPr>
            <a:spLocks noGrp="1"/>
          </p:cNvSpPr>
          <p:nvPr>
            <p:ph type="body" sz="half" idx="2"/>
          </p:nvPr>
        </p:nvSpPr>
        <p:spPr>
          <a:xfrm>
            <a:off x="5131309" y="4136996"/>
            <a:ext cx="3573683" cy="1517903"/>
          </a:xfrm>
        </p:spPr>
        <p:txBody>
          <a:bodyPr>
            <a:normAutofit/>
          </a:bodyPr>
          <a:lstStyle>
            <a:lvl1pPr marL="0" indent="0">
              <a:buNone/>
              <a:defRPr sz="1600">
                <a:solidFill>
                  <a:srgbClr val="424242"/>
                </a:solidFill>
              </a:defRPr>
            </a:lvl1pPr>
            <a:lvl2pPr marL="478817" indent="0">
              <a:buNone/>
              <a:defRPr sz="1300"/>
            </a:lvl2pPr>
            <a:lvl3pPr marL="957633" indent="0">
              <a:buNone/>
              <a:defRPr sz="1000"/>
            </a:lvl3pPr>
            <a:lvl4pPr marL="1436452" indent="0">
              <a:buNone/>
              <a:defRPr sz="1000"/>
            </a:lvl4pPr>
            <a:lvl5pPr marL="1915268" indent="0">
              <a:buNone/>
              <a:defRPr sz="1000"/>
            </a:lvl5pPr>
            <a:lvl6pPr marL="2394084" indent="0">
              <a:buNone/>
              <a:defRPr sz="1000"/>
            </a:lvl6pPr>
            <a:lvl7pPr marL="2872902" indent="0">
              <a:buNone/>
              <a:defRPr sz="1000"/>
            </a:lvl7pPr>
            <a:lvl8pPr marL="3351721" indent="0">
              <a:buNone/>
              <a:defRPr sz="1000"/>
            </a:lvl8pPr>
            <a:lvl9pPr marL="3830537" indent="0">
              <a:buNone/>
              <a:defRPr sz="1000"/>
            </a:lvl9pPr>
          </a:lstStyle>
          <a:p>
            <a:pPr lvl="0"/>
            <a:r>
              <a:rPr lang="it-IT"/>
              <a:t>Fare clic per modificare stili del testo dello schema</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2" y="1030151"/>
            <a:ext cx="1608157" cy="4780343"/>
          </a:xfrm>
        </p:spPr>
        <p:txBody>
          <a:bodyPr vert="eaVert" anchor="ctr"/>
          <a:lstStyle/>
          <a:p>
            <a:r>
              <a:rPr lang="it-IT"/>
              <a:t>Fare clic per modificare lo stile del titolo</a:t>
            </a:r>
            <a:endParaRPr lang="en-US"/>
          </a:p>
        </p:txBody>
      </p:sp>
      <p:sp>
        <p:nvSpPr>
          <p:cNvPr id="3" name="Vertical Text Placeholder 2"/>
          <p:cNvSpPr>
            <a:spLocks noGrp="1"/>
          </p:cNvSpPr>
          <p:nvPr>
            <p:ph type="body" orient="vert" idx="1"/>
          </p:nvPr>
        </p:nvSpPr>
        <p:spPr>
          <a:xfrm>
            <a:off x="1141072" y="1030151"/>
            <a:ext cx="5875680" cy="4780343"/>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a:xfrm>
            <a:off x="6497170" y="224501"/>
            <a:ext cx="2311400" cy="365123"/>
          </a:xfrm>
          <a:prstGeom prst="rect">
            <a:avLst/>
          </a:prstGeom>
        </p:spPr>
        <p:txBody>
          <a:bodyPr lIns="95763" tIns="47881" rIns="95763" bIns="47881"/>
          <a:lstStyle/>
          <a:p>
            <a:fld id="{DDC15550-EEE2-42DB-9525-E7EBB066443D}" type="datetimeFigureOut">
              <a:rPr lang="it-IT" smtClean="0">
                <a:solidFill>
                  <a:srgbClr val="546F98"/>
                </a:solidFill>
              </a:rPr>
              <a:pPr/>
              <a:t>20/10/2021</a:t>
            </a:fld>
            <a:endParaRPr lang="it-IT">
              <a:solidFill>
                <a:srgbClr val="546F98"/>
              </a:solidFill>
            </a:endParaRPr>
          </a:p>
        </p:txBody>
      </p:sp>
      <p:sp>
        <p:nvSpPr>
          <p:cNvPr id="5" name="Footer Placeholder 4"/>
          <p:cNvSpPr>
            <a:spLocks noGrp="1"/>
          </p:cNvSpPr>
          <p:nvPr>
            <p:ph type="ftr" sz="quarter" idx="11"/>
          </p:nvPr>
        </p:nvSpPr>
        <p:spPr>
          <a:xfrm>
            <a:off x="5028235" y="5852164"/>
            <a:ext cx="3793999" cy="365123"/>
          </a:xfrm>
          <a:prstGeom prst="rect">
            <a:avLst/>
          </a:prstGeom>
        </p:spPr>
        <p:txBody>
          <a:bodyPr lIns="95763" tIns="47881" rIns="95763" bIns="47881"/>
          <a:lstStyle/>
          <a:p>
            <a:endParaRPr lang="it-IT">
              <a:solidFill>
                <a:srgbClr val="546F98"/>
              </a:solidFill>
            </a:endParaRPr>
          </a:p>
        </p:txBody>
      </p:sp>
      <p:sp>
        <p:nvSpPr>
          <p:cNvPr id="6" name="Slide Number Placeholder 5"/>
          <p:cNvSpPr>
            <a:spLocks noGrp="1"/>
          </p:cNvSpPr>
          <p:nvPr>
            <p:ph type="sldNum" sz="quarter" idx="12"/>
          </p:nvPr>
        </p:nvSpPr>
        <p:spPr>
          <a:xfrm>
            <a:off x="5036522" y="224494"/>
            <a:ext cx="1443169" cy="365123"/>
          </a:xfrm>
          <a:prstGeom prst="rect">
            <a:avLst/>
          </a:prstGeom>
        </p:spPr>
        <p:txBody>
          <a:bodyPr lIns="95763" tIns="47881" rIns="95763" bIns="47881"/>
          <a:lstStyle/>
          <a:p>
            <a:fld id="{1C8BB98C-790C-4632-9556-62E1F82DE6DC}" type="slidenum">
              <a:rPr lang="it-IT" smtClean="0">
                <a:solidFill>
                  <a:srgbClr val="546F98"/>
                </a:solidFill>
              </a:rPr>
              <a:pPr/>
              <a:t>‹N›</a:t>
            </a:fld>
            <a:endParaRPr lang="it-IT">
              <a:solidFill>
                <a:srgbClr val="546F98"/>
              </a:solidFill>
            </a:endParaRPr>
          </a:p>
        </p:txBody>
      </p:sp>
    </p:spTree>
    <p:extLst>
      <p:ext uri="{BB962C8B-B14F-4D97-AF65-F5344CB8AC3E}">
        <p14:creationId xmlns:p14="http://schemas.microsoft.com/office/powerpoint/2010/main" val="9908741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cSld name="1_Contenuto con didascalia">
    <p:spTree>
      <p:nvGrpSpPr>
        <p:cNvPr id="1" name=""/>
        <p:cNvGrpSpPr/>
        <p:nvPr/>
      </p:nvGrpSpPr>
      <p:grpSpPr>
        <a:xfrm>
          <a:off x="0" y="0"/>
          <a:ext cx="0" cy="0"/>
          <a:chOff x="0" y="0"/>
          <a:chExt cx="0" cy="0"/>
        </a:xfrm>
      </p:grpSpPr>
      <p:sp>
        <p:nvSpPr>
          <p:cNvPr id="46" name="Rectangle 45"/>
          <p:cNvSpPr/>
          <p:nvPr/>
        </p:nvSpPr>
        <p:spPr>
          <a:xfrm>
            <a:off x="4094904" y="188644"/>
            <a:ext cx="5577339" cy="640871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a:solidFill>
                <a:srgbClr val="FFFFFF"/>
              </a:solidFill>
            </a:endParaRPr>
          </a:p>
        </p:txBody>
      </p:sp>
      <p:sp>
        <p:nvSpPr>
          <p:cNvPr id="57" name="Rectangle 56"/>
          <p:cNvSpPr/>
          <p:nvPr/>
        </p:nvSpPr>
        <p:spPr>
          <a:xfrm>
            <a:off x="4718975" y="-21507"/>
            <a:ext cx="4691726" cy="570188"/>
          </a:xfrm>
          <a:prstGeom prst="rect">
            <a:avLst/>
          </a:prstGeom>
          <a:ln/>
        </p:spPr>
        <p:style>
          <a:lnRef idx="1">
            <a:schemeClr val="accent2"/>
          </a:lnRef>
          <a:fillRef idx="3">
            <a:schemeClr val="accent2"/>
          </a:fillRef>
          <a:effectRef idx="2">
            <a:schemeClr val="accent2"/>
          </a:effectRef>
          <a:fontRef idx="minor">
            <a:schemeClr val="lt1"/>
          </a:fontRef>
        </p:style>
        <p:txBody>
          <a:bodyPr lIns="95763" tIns="47881" rIns="95763" bIns="47881" rtlCol="0" anchor="ctr"/>
          <a:lstStyle/>
          <a:p>
            <a:pPr algn="ctr"/>
            <a:endParaRPr lang="en-US">
              <a:solidFill>
                <a:srgbClr val="FFFFFF"/>
              </a:solidFill>
            </a:endParaRPr>
          </a:p>
        </p:txBody>
      </p:sp>
      <p:sp>
        <p:nvSpPr>
          <p:cNvPr id="5" name="Date Placeholder 4"/>
          <p:cNvSpPr>
            <a:spLocks noGrp="1"/>
          </p:cNvSpPr>
          <p:nvPr>
            <p:ph type="dt" sz="half" idx="10"/>
          </p:nvPr>
        </p:nvSpPr>
        <p:spPr>
          <a:xfrm>
            <a:off x="6497170" y="224501"/>
            <a:ext cx="2311400" cy="365123"/>
          </a:xfrm>
          <a:prstGeom prst="rect">
            <a:avLst/>
          </a:prstGeom>
        </p:spPr>
        <p:txBody>
          <a:bodyPr lIns="95763" tIns="47881" rIns="95763" bIns="47881"/>
          <a:lstStyle/>
          <a:p>
            <a:fld id="{17D0EFEE-2756-4A20-BF2A-63F0A94F99AC}" type="datetime4">
              <a:rPr lang="en-US" smtClean="0">
                <a:solidFill>
                  <a:srgbClr val="546F98"/>
                </a:solidFill>
              </a:rPr>
              <a:pPr/>
              <a:t>October 20, 2021</a:t>
            </a:fld>
            <a:endParaRPr lang="en-US" dirty="0">
              <a:solidFill>
                <a:srgbClr val="546F98"/>
              </a:solidFill>
            </a:endParaRPr>
          </a:p>
        </p:txBody>
      </p:sp>
      <p:sp>
        <p:nvSpPr>
          <p:cNvPr id="7" name="Slide Number Placeholder 6"/>
          <p:cNvSpPr>
            <a:spLocks noGrp="1"/>
          </p:cNvSpPr>
          <p:nvPr>
            <p:ph type="sldNum" sz="quarter" idx="12"/>
          </p:nvPr>
        </p:nvSpPr>
        <p:spPr>
          <a:xfrm>
            <a:off x="5036522" y="224501"/>
            <a:ext cx="1443169" cy="365123"/>
          </a:xfrm>
          <a:prstGeom prst="rect">
            <a:avLst/>
          </a:prstGeom>
        </p:spPr>
        <p:txBody>
          <a:bodyPr lIns="95763" tIns="47881" rIns="95763" bIns="47881"/>
          <a:lstStyle/>
          <a:p>
            <a:fld id="{F38DF745-7D3F-47F4-83A3-874385CFAA69}" type="slidenum">
              <a:rPr lang="en-US" smtClean="0">
                <a:solidFill>
                  <a:srgbClr val="546F98"/>
                </a:solidFill>
              </a:rPr>
              <a:pPr/>
              <a:t>‹N›</a:t>
            </a:fld>
            <a:endParaRPr lang="en-US" dirty="0">
              <a:solidFill>
                <a:srgbClr val="546F98"/>
              </a:solidFill>
            </a:endParaRPr>
          </a:p>
        </p:txBody>
      </p:sp>
      <p:sp>
        <p:nvSpPr>
          <p:cNvPr id="61" name="Rectangle 60"/>
          <p:cNvSpPr/>
          <p:nvPr/>
        </p:nvSpPr>
        <p:spPr>
          <a:xfrm>
            <a:off x="4914529" y="6088286"/>
            <a:ext cx="4407000" cy="81743"/>
          </a:xfrm>
          <a:prstGeom prst="rect">
            <a:avLst/>
          </a:prstGeom>
          <a:ln/>
        </p:spPr>
        <p:style>
          <a:lnRef idx="3">
            <a:schemeClr val="lt1"/>
          </a:lnRef>
          <a:fillRef idx="1">
            <a:schemeClr val="accent2"/>
          </a:fillRef>
          <a:effectRef idx="1">
            <a:schemeClr val="accent2"/>
          </a:effectRef>
          <a:fontRef idx="minor">
            <a:schemeClr val="lt1"/>
          </a:fontRef>
        </p:style>
        <p:txBody>
          <a:bodyPr lIns="95763" tIns="47881" rIns="95763" bIns="47881" rtlCol="0" anchor="ctr"/>
          <a:lstStyle/>
          <a:p>
            <a:pPr algn="ctr"/>
            <a:endParaRPr lang="en-US">
              <a:solidFill>
                <a:srgbClr val="FFFFFF"/>
              </a:solidFill>
            </a:endParaRPr>
          </a:p>
        </p:txBody>
      </p:sp>
      <p:sp>
        <p:nvSpPr>
          <p:cNvPr id="6" name="Footer Placeholder 5"/>
          <p:cNvSpPr>
            <a:spLocks noGrp="1"/>
          </p:cNvSpPr>
          <p:nvPr>
            <p:ph type="ftr" sz="quarter" idx="11"/>
          </p:nvPr>
        </p:nvSpPr>
        <p:spPr>
          <a:xfrm>
            <a:off x="5028236" y="5724844"/>
            <a:ext cx="3784803" cy="365123"/>
          </a:xfrm>
          <a:prstGeom prst="rect">
            <a:avLst/>
          </a:prstGeom>
        </p:spPr>
        <p:txBody>
          <a:bodyPr lIns="95763" tIns="47881" rIns="95763" bIns="47881">
            <a:normAutofit/>
          </a:bodyPr>
          <a:lstStyle/>
          <a:p>
            <a:endParaRPr lang="en-US" dirty="0">
              <a:solidFill>
                <a:srgbClr val="546F98"/>
              </a:solidFill>
            </a:endParaRPr>
          </a:p>
        </p:txBody>
      </p:sp>
      <p:sp>
        <p:nvSpPr>
          <p:cNvPr id="2" name="Title 1"/>
          <p:cNvSpPr>
            <a:spLocks noGrp="1"/>
          </p:cNvSpPr>
          <p:nvPr>
            <p:ph type="title"/>
          </p:nvPr>
        </p:nvSpPr>
        <p:spPr>
          <a:xfrm>
            <a:off x="5134819" y="2657441"/>
            <a:ext cx="3579954" cy="1463153"/>
          </a:xfrm>
          <a:prstGeom prst="rect">
            <a:avLst/>
          </a:prstGeom>
        </p:spPr>
        <p:txBody>
          <a:bodyPr anchor="b">
            <a:normAutofit/>
          </a:bodyPr>
          <a:lstStyle>
            <a:lvl1pPr algn="l">
              <a:defRPr sz="2800" b="0"/>
            </a:lvl1pPr>
          </a:lstStyle>
          <a:p>
            <a:r>
              <a:rPr lang="it-IT"/>
              <a:t>Fare clic per modificare lo stile del titolo</a:t>
            </a:r>
            <a:endParaRPr lang="en-US" dirty="0"/>
          </a:p>
        </p:txBody>
      </p:sp>
      <p:sp>
        <p:nvSpPr>
          <p:cNvPr id="4" name="Text Placeholder 3"/>
          <p:cNvSpPr>
            <a:spLocks noGrp="1"/>
          </p:cNvSpPr>
          <p:nvPr>
            <p:ph type="body" sz="half" idx="2"/>
          </p:nvPr>
        </p:nvSpPr>
        <p:spPr>
          <a:xfrm>
            <a:off x="5131309" y="4136996"/>
            <a:ext cx="3573683" cy="1517903"/>
          </a:xfrm>
          <a:prstGeom prst="rect">
            <a:avLst/>
          </a:prstGeom>
        </p:spPr>
        <p:txBody>
          <a:bodyPr>
            <a:normAutofit/>
          </a:bodyPr>
          <a:lstStyle>
            <a:lvl1pPr marL="0" indent="0">
              <a:buNone/>
              <a:defRPr sz="1600">
                <a:solidFill>
                  <a:srgbClr val="424242"/>
                </a:solidFill>
              </a:defRPr>
            </a:lvl1pPr>
            <a:lvl2pPr marL="478817" indent="0">
              <a:buNone/>
              <a:defRPr sz="1300"/>
            </a:lvl2pPr>
            <a:lvl3pPr marL="957633" indent="0">
              <a:buNone/>
              <a:defRPr sz="1000"/>
            </a:lvl3pPr>
            <a:lvl4pPr marL="1436452" indent="0">
              <a:buNone/>
              <a:defRPr sz="1000"/>
            </a:lvl4pPr>
            <a:lvl5pPr marL="1915268" indent="0">
              <a:buNone/>
              <a:defRPr sz="1000"/>
            </a:lvl5pPr>
            <a:lvl6pPr marL="2394084" indent="0">
              <a:buNone/>
              <a:defRPr sz="1000"/>
            </a:lvl6pPr>
            <a:lvl7pPr marL="2872902" indent="0">
              <a:buNone/>
              <a:defRPr sz="1000"/>
            </a:lvl7pPr>
            <a:lvl8pPr marL="3351721" indent="0">
              <a:buNone/>
              <a:defRPr sz="1000"/>
            </a:lvl8pPr>
            <a:lvl9pPr marL="3830537"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22145655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cSld name="2_Contenuto con didascalia">
    <p:spTree>
      <p:nvGrpSpPr>
        <p:cNvPr id="1" name=""/>
        <p:cNvGrpSpPr/>
        <p:nvPr/>
      </p:nvGrpSpPr>
      <p:grpSpPr>
        <a:xfrm>
          <a:off x="0" y="0"/>
          <a:ext cx="0" cy="0"/>
          <a:chOff x="0" y="0"/>
          <a:chExt cx="0" cy="0"/>
        </a:xfrm>
      </p:grpSpPr>
      <p:sp>
        <p:nvSpPr>
          <p:cNvPr id="46" name="Rectangle 45"/>
          <p:cNvSpPr/>
          <p:nvPr/>
        </p:nvSpPr>
        <p:spPr>
          <a:xfrm>
            <a:off x="4575163" y="188644"/>
            <a:ext cx="5097079" cy="64087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a:solidFill>
                <a:srgbClr val="FFFFFF"/>
              </a:solidFill>
            </a:endParaRPr>
          </a:p>
        </p:txBody>
      </p:sp>
      <p:sp>
        <p:nvSpPr>
          <p:cNvPr id="57" name="Rectangle 56"/>
          <p:cNvSpPr/>
          <p:nvPr/>
        </p:nvSpPr>
        <p:spPr>
          <a:xfrm>
            <a:off x="4718975" y="-21509"/>
            <a:ext cx="4691726" cy="8582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a:solidFill>
                <a:srgbClr val="FFFFFF"/>
              </a:solidFill>
            </a:endParaRPr>
          </a:p>
        </p:txBody>
      </p:sp>
      <p:sp>
        <p:nvSpPr>
          <p:cNvPr id="5" name="Date Placeholder 4"/>
          <p:cNvSpPr>
            <a:spLocks noGrp="1"/>
          </p:cNvSpPr>
          <p:nvPr>
            <p:ph type="dt" sz="half" idx="10"/>
          </p:nvPr>
        </p:nvSpPr>
        <p:spPr>
          <a:xfrm>
            <a:off x="6497170" y="224501"/>
            <a:ext cx="2311400" cy="365123"/>
          </a:xfrm>
          <a:prstGeom prst="rect">
            <a:avLst/>
          </a:prstGeom>
        </p:spPr>
        <p:txBody>
          <a:bodyPr lIns="95763" tIns="47881" rIns="95763" bIns="47881"/>
          <a:lstStyle/>
          <a:p>
            <a:fld id="{17D0EFEE-2756-4A20-BF2A-63F0A94F99AC}" type="datetime4">
              <a:rPr lang="en-US" smtClean="0">
                <a:solidFill>
                  <a:srgbClr val="546F98"/>
                </a:solidFill>
              </a:rPr>
              <a:pPr/>
              <a:t>October 20, 2021</a:t>
            </a:fld>
            <a:endParaRPr lang="en-US" dirty="0">
              <a:solidFill>
                <a:srgbClr val="546F98"/>
              </a:solidFill>
            </a:endParaRPr>
          </a:p>
        </p:txBody>
      </p:sp>
      <p:sp>
        <p:nvSpPr>
          <p:cNvPr id="7" name="Slide Number Placeholder 6"/>
          <p:cNvSpPr>
            <a:spLocks noGrp="1"/>
          </p:cNvSpPr>
          <p:nvPr>
            <p:ph type="sldNum" sz="quarter" idx="12"/>
          </p:nvPr>
        </p:nvSpPr>
        <p:spPr>
          <a:xfrm>
            <a:off x="5036522" y="224501"/>
            <a:ext cx="1443169" cy="365123"/>
          </a:xfrm>
          <a:prstGeom prst="rect">
            <a:avLst/>
          </a:prstGeom>
        </p:spPr>
        <p:txBody>
          <a:bodyPr lIns="95763" tIns="47881" rIns="95763" bIns="47881"/>
          <a:lstStyle/>
          <a:p>
            <a:fld id="{F38DF745-7D3F-47F4-83A3-874385CFAA69}" type="slidenum">
              <a:rPr lang="en-US" smtClean="0">
                <a:solidFill>
                  <a:srgbClr val="546F98"/>
                </a:solidFill>
              </a:rPr>
              <a:pPr/>
              <a:t>‹N›</a:t>
            </a:fld>
            <a:endParaRPr lang="en-US" dirty="0">
              <a:solidFill>
                <a:srgbClr val="546F98"/>
              </a:solidFill>
            </a:endParaRPr>
          </a:p>
        </p:txBody>
      </p:sp>
      <p:sp>
        <p:nvSpPr>
          <p:cNvPr id="61" name="Rectangle 60"/>
          <p:cNvSpPr/>
          <p:nvPr/>
        </p:nvSpPr>
        <p:spPr>
          <a:xfrm>
            <a:off x="5038463" y="6088286"/>
            <a:ext cx="3797300" cy="817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a:solidFill>
                <a:srgbClr val="FFFFFF"/>
              </a:solidFill>
            </a:endParaRPr>
          </a:p>
        </p:txBody>
      </p:sp>
      <p:sp>
        <p:nvSpPr>
          <p:cNvPr id="6" name="Footer Placeholder 5"/>
          <p:cNvSpPr>
            <a:spLocks noGrp="1"/>
          </p:cNvSpPr>
          <p:nvPr>
            <p:ph type="ftr" sz="quarter" idx="11"/>
          </p:nvPr>
        </p:nvSpPr>
        <p:spPr>
          <a:xfrm>
            <a:off x="5028236" y="5724844"/>
            <a:ext cx="3784803" cy="365123"/>
          </a:xfrm>
          <a:prstGeom prst="rect">
            <a:avLst/>
          </a:prstGeom>
        </p:spPr>
        <p:txBody>
          <a:bodyPr lIns="95763" tIns="47881" rIns="95763" bIns="47881">
            <a:normAutofit/>
          </a:bodyPr>
          <a:lstStyle/>
          <a:p>
            <a:endParaRPr lang="en-US" dirty="0">
              <a:solidFill>
                <a:srgbClr val="546F98"/>
              </a:solidFill>
            </a:endParaRPr>
          </a:p>
        </p:txBody>
      </p:sp>
      <p:sp>
        <p:nvSpPr>
          <p:cNvPr id="2" name="Title 1"/>
          <p:cNvSpPr>
            <a:spLocks noGrp="1"/>
          </p:cNvSpPr>
          <p:nvPr>
            <p:ph type="title"/>
          </p:nvPr>
        </p:nvSpPr>
        <p:spPr>
          <a:xfrm>
            <a:off x="5134819" y="2657441"/>
            <a:ext cx="3579954" cy="1463153"/>
          </a:xfrm>
          <a:prstGeom prst="rect">
            <a:avLst/>
          </a:prstGeom>
        </p:spPr>
        <p:txBody>
          <a:bodyPr anchor="b">
            <a:normAutofit/>
          </a:bodyPr>
          <a:lstStyle>
            <a:lvl1pPr algn="l">
              <a:defRPr sz="2800" b="0"/>
            </a:lvl1pPr>
          </a:lstStyle>
          <a:p>
            <a:r>
              <a:rPr lang="it-IT"/>
              <a:t>Fare clic per modificare lo stile del titolo</a:t>
            </a:r>
            <a:endParaRPr lang="en-US" dirty="0"/>
          </a:p>
        </p:txBody>
      </p:sp>
      <p:sp>
        <p:nvSpPr>
          <p:cNvPr id="4" name="Text Placeholder 3"/>
          <p:cNvSpPr>
            <a:spLocks noGrp="1"/>
          </p:cNvSpPr>
          <p:nvPr>
            <p:ph type="body" sz="half" idx="2"/>
          </p:nvPr>
        </p:nvSpPr>
        <p:spPr>
          <a:xfrm>
            <a:off x="5131309" y="4136996"/>
            <a:ext cx="3573683" cy="1517903"/>
          </a:xfrm>
          <a:prstGeom prst="rect">
            <a:avLst/>
          </a:prstGeom>
        </p:spPr>
        <p:txBody>
          <a:bodyPr>
            <a:normAutofit/>
          </a:bodyPr>
          <a:lstStyle>
            <a:lvl1pPr marL="0" indent="0">
              <a:buNone/>
              <a:defRPr sz="1600">
                <a:solidFill>
                  <a:srgbClr val="424242"/>
                </a:solidFill>
              </a:defRPr>
            </a:lvl1pPr>
            <a:lvl2pPr marL="478817" indent="0">
              <a:buNone/>
              <a:defRPr sz="1300"/>
            </a:lvl2pPr>
            <a:lvl3pPr marL="957633" indent="0">
              <a:buNone/>
              <a:defRPr sz="1000"/>
            </a:lvl3pPr>
            <a:lvl4pPr marL="1436452" indent="0">
              <a:buNone/>
              <a:defRPr sz="1000"/>
            </a:lvl4pPr>
            <a:lvl5pPr marL="1915268" indent="0">
              <a:buNone/>
              <a:defRPr sz="1000"/>
            </a:lvl5pPr>
            <a:lvl6pPr marL="2394084" indent="0">
              <a:buNone/>
              <a:defRPr sz="1000"/>
            </a:lvl6pPr>
            <a:lvl7pPr marL="2872902" indent="0">
              <a:buNone/>
              <a:defRPr sz="1000"/>
            </a:lvl7pPr>
            <a:lvl8pPr marL="3351721" indent="0">
              <a:buNone/>
              <a:defRPr sz="1000"/>
            </a:lvl8pPr>
            <a:lvl9pPr marL="3830537"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37368558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cSld name="5_Contenuto con didascalia">
    <p:spTree>
      <p:nvGrpSpPr>
        <p:cNvPr id="1" name=""/>
        <p:cNvGrpSpPr/>
        <p:nvPr/>
      </p:nvGrpSpPr>
      <p:grpSpPr>
        <a:xfrm>
          <a:off x="0" y="0"/>
          <a:ext cx="0" cy="0"/>
          <a:chOff x="0" y="0"/>
          <a:chExt cx="0" cy="0"/>
        </a:xfrm>
      </p:grpSpPr>
      <p:sp>
        <p:nvSpPr>
          <p:cNvPr id="46" name="Rectangle 45"/>
          <p:cNvSpPr/>
          <p:nvPr/>
        </p:nvSpPr>
        <p:spPr>
          <a:xfrm>
            <a:off x="4562957" y="-21511"/>
            <a:ext cx="5148000" cy="637200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7" name="Rectangle 56"/>
          <p:cNvSpPr/>
          <p:nvPr/>
        </p:nvSpPr>
        <p:spPr>
          <a:xfrm>
            <a:off x="4953000" y="-21510"/>
            <a:ext cx="4329000" cy="623938"/>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FFFF"/>
              </a:solidFill>
            </a:endParaRPr>
          </a:p>
        </p:txBody>
      </p:sp>
      <p:sp>
        <p:nvSpPr>
          <p:cNvPr id="61" name="Rectangle 60"/>
          <p:cNvSpPr/>
          <p:nvPr/>
        </p:nvSpPr>
        <p:spPr>
          <a:xfrm>
            <a:off x="5038463" y="6088284"/>
            <a:ext cx="4290000" cy="8174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5134819" y="1844824"/>
            <a:ext cx="4134000" cy="2268000"/>
          </a:xfrm>
        </p:spPr>
        <p:txBody>
          <a:bodyPr anchor="b">
            <a:normAutofit/>
          </a:bodyPr>
          <a:lstStyle>
            <a:lvl1pPr algn="l">
              <a:defRPr sz="2800" b="0"/>
            </a:lvl1pPr>
          </a:lstStyle>
          <a:p>
            <a:r>
              <a:rPr lang="it-IT"/>
              <a:t>Fare clic per modificare lo stile del titolo</a:t>
            </a:r>
            <a:endParaRPr lang="en-US"/>
          </a:p>
        </p:txBody>
      </p:sp>
      <p:sp>
        <p:nvSpPr>
          <p:cNvPr id="4" name="Text Placeholder 3"/>
          <p:cNvSpPr>
            <a:spLocks noGrp="1"/>
          </p:cNvSpPr>
          <p:nvPr>
            <p:ph type="body" sz="half" idx="2"/>
          </p:nvPr>
        </p:nvSpPr>
        <p:spPr>
          <a:xfrm>
            <a:off x="5131308" y="5193296"/>
            <a:ext cx="3573683" cy="900000"/>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pic>
        <p:nvPicPr>
          <p:cNvPr id="9" name="Immagin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24376">
            <a:off x="720192" y="2443424"/>
            <a:ext cx="3413903" cy="20483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ttangolo 9"/>
          <p:cNvSpPr/>
          <p:nvPr/>
        </p:nvSpPr>
        <p:spPr>
          <a:xfrm>
            <a:off x="5558638" y="24081"/>
            <a:ext cx="2952796" cy="400110"/>
          </a:xfrm>
          <a:prstGeom prst="rect">
            <a:avLst/>
          </a:prstGeom>
        </p:spPr>
        <p:txBody>
          <a:bodyPr wrap="none">
            <a:spAutoFit/>
          </a:bodyPr>
          <a:lstStyle/>
          <a:p>
            <a:r>
              <a:rPr lang="it-IT" sz="2000" b="1" dirty="0">
                <a:solidFill>
                  <a:srgbClr val="FFFFFF"/>
                </a:solidFill>
                <a:latin typeface="Calibri" panose="020F0502020204030204" pitchFamily="34" charset="0"/>
              </a:rPr>
              <a:t>Milano, 11 dicembre 2013</a:t>
            </a:r>
          </a:p>
        </p:txBody>
      </p:sp>
    </p:spTree>
    <p:extLst>
      <p:ext uri="{BB962C8B-B14F-4D97-AF65-F5344CB8AC3E}">
        <p14:creationId xmlns:p14="http://schemas.microsoft.com/office/powerpoint/2010/main" val="872668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1_Solo titolo">
    <p:spTree>
      <p:nvGrpSpPr>
        <p:cNvPr id="1" name=""/>
        <p:cNvGrpSpPr/>
        <p:nvPr/>
      </p:nvGrpSpPr>
      <p:grpSpPr>
        <a:xfrm>
          <a:off x="0" y="0"/>
          <a:ext cx="0" cy="0"/>
          <a:chOff x="0" y="0"/>
          <a:chExt cx="0" cy="0"/>
        </a:xfrm>
      </p:grpSpPr>
      <p:sp>
        <p:nvSpPr>
          <p:cNvPr id="4" name="Segnaposto numero diapositiva 4"/>
          <p:cNvSpPr>
            <a:spLocks noGrp="1"/>
          </p:cNvSpPr>
          <p:nvPr>
            <p:ph type="sldNum" sz="quarter" idx="10"/>
          </p:nvPr>
        </p:nvSpPr>
        <p:spPr>
          <a:xfrm>
            <a:off x="8855208" y="1588"/>
            <a:ext cx="825500" cy="366712"/>
          </a:xfrm>
          <a:prstGeom prst="rect">
            <a:avLst/>
          </a:prstGeom>
        </p:spPr>
        <p:txBody>
          <a:bodyPr/>
          <a:lstStyle>
            <a:lvl1pPr>
              <a:defRPr/>
            </a:lvl1pPr>
          </a:lstStyle>
          <a:p>
            <a:fld id="{F38DF745-7D3F-47F4-83A3-874385CFAA69}" type="slidenum">
              <a:rPr lang="en-US" smtClean="0">
                <a:solidFill>
                  <a:srgbClr val="546F98"/>
                </a:solidFill>
              </a:rPr>
              <a:pPr/>
              <a:t>‹N›</a:t>
            </a:fld>
            <a:endParaRPr lang="en-US" dirty="0">
              <a:solidFill>
                <a:srgbClr val="546F98"/>
              </a:solidFill>
            </a:endParaRPr>
          </a:p>
        </p:txBody>
      </p:sp>
      <p:sp>
        <p:nvSpPr>
          <p:cNvPr id="5" name="Rettangolo 4"/>
          <p:cNvSpPr/>
          <p:nvPr/>
        </p:nvSpPr>
        <p:spPr>
          <a:xfrm>
            <a:off x="1351" y="-27384"/>
            <a:ext cx="9906000" cy="6885384"/>
          </a:xfrm>
          <a:prstGeom prst="rect">
            <a:avLst/>
          </a:prstGeom>
          <a:ln>
            <a:noFill/>
          </a:ln>
        </p:spPr>
        <p:style>
          <a:lnRef idx="2">
            <a:schemeClr val="accent6"/>
          </a:lnRef>
          <a:fillRef idx="1002">
            <a:schemeClr val="lt2"/>
          </a:fillRef>
          <a:effectRef idx="0">
            <a:schemeClr val="accent6"/>
          </a:effectRef>
          <a:fontRef idx="minor">
            <a:schemeClr val="dk1"/>
          </a:fontRef>
        </p:style>
        <p:txBody>
          <a:bodyPr rtlCol="0" anchor="ctr"/>
          <a:lstStyle/>
          <a:p>
            <a:pPr algn="ctr"/>
            <a:endParaRPr lang="it-IT">
              <a:solidFill>
                <a:srgbClr val="546F98"/>
              </a:solidFill>
            </a:endParaRPr>
          </a:p>
        </p:txBody>
      </p:sp>
      <p:sp>
        <p:nvSpPr>
          <p:cNvPr id="7" name="Rectangle 65"/>
          <p:cNvSpPr/>
          <p:nvPr/>
        </p:nvSpPr>
        <p:spPr>
          <a:xfrm>
            <a:off x="274351" y="260648"/>
            <a:ext cx="9360000" cy="6264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69"/>
          <p:cNvSpPr/>
          <p:nvPr/>
        </p:nvSpPr>
        <p:spPr>
          <a:xfrm>
            <a:off x="38454" y="-21511"/>
            <a:ext cx="9205023" cy="540000"/>
          </a:xfrm>
          <a:prstGeom prst="rect">
            <a:avLst/>
          </a:prstGeom>
          <a:solidFill>
            <a:srgbClr val="F5F5F5"/>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CasellaDiTesto 8"/>
          <p:cNvSpPr txBox="1"/>
          <p:nvPr/>
        </p:nvSpPr>
        <p:spPr>
          <a:xfrm>
            <a:off x="147247" y="-27384"/>
            <a:ext cx="8982457"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buFont typeface="Arial" panose="020B0604020202020204" pitchFamily="34" charset="0"/>
              <a:buNone/>
            </a:pPr>
            <a:r>
              <a:rPr lang="it-IT" b="1" dirty="0">
                <a:solidFill>
                  <a:srgbClr val="FFFFFF"/>
                </a:solidFill>
                <a:latin typeface="Calibri" panose="020F0502020204030204" pitchFamily="34" charset="0"/>
              </a:rPr>
              <a:t>Corso base sul commercio</a:t>
            </a:r>
          </a:p>
        </p:txBody>
      </p:sp>
      <p:pic>
        <p:nvPicPr>
          <p:cNvPr id="10" name="Immagin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657" y="5949281"/>
            <a:ext cx="1680005" cy="759931"/>
          </a:xfrm>
          <a:prstGeom prst="roundRect">
            <a:avLst>
              <a:gd name="adj" fmla="val 8594"/>
            </a:avLst>
          </a:prstGeom>
          <a:solidFill>
            <a:srgbClr val="FFFFFF">
              <a:shade val="85000"/>
            </a:srgbClr>
          </a:solidFill>
          <a:ln>
            <a:solidFill>
              <a:srgbClr val="C00000"/>
            </a:solidFill>
          </a:ln>
          <a:effectLst>
            <a:outerShdw blurRad="50800" dist="50800" dir="5400000" algn="ctr" rotWithShape="0">
              <a:srgbClr val="000000">
                <a:alpha val="29000"/>
              </a:srgbClr>
            </a:outerShdw>
          </a:effectLst>
        </p:spPr>
      </p:pic>
    </p:spTree>
    <p:extLst>
      <p:ext uri="{BB962C8B-B14F-4D97-AF65-F5344CB8AC3E}">
        <p14:creationId xmlns:p14="http://schemas.microsoft.com/office/powerpoint/2010/main" val="39912876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7_Intestazione sezione">
    <p:spTree>
      <p:nvGrpSpPr>
        <p:cNvPr id="1" name=""/>
        <p:cNvGrpSpPr/>
        <p:nvPr/>
      </p:nvGrpSpPr>
      <p:grpSpPr>
        <a:xfrm>
          <a:off x="0" y="0"/>
          <a:ext cx="0" cy="0"/>
          <a:chOff x="0" y="0"/>
          <a:chExt cx="0" cy="0"/>
        </a:xfrm>
      </p:grpSpPr>
      <p:sp>
        <p:nvSpPr>
          <p:cNvPr id="2" name="Rettangolo 1"/>
          <p:cNvSpPr/>
          <p:nvPr/>
        </p:nvSpPr>
        <p:spPr>
          <a:xfrm>
            <a:off x="5660572" y="4025736"/>
            <a:ext cx="4245428" cy="2832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pic>
        <p:nvPicPr>
          <p:cNvPr id="3" name="Immagine 2" descr="5x10_per presentazioni.jpg"/>
          <p:cNvPicPr>
            <a:picLocks noChangeAspect="1"/>
          </p:cNvPicPr>
          <p:nvPr/>
        </p:nvPicPr>
        <p:blipFill>
          <a:blip r:embed="rId2" cstate="print"/>
          <a:srcRect/>
          <a:stretch>
            <a:fillRect/>
          </a:stretch>
        </p:blipFill>
        <p:spPr bwMode="auto">
          <a:xfrm>
            <a:off x="4661913" y="6046988"/>
            <a:ext cx="1794000" cy="811012"/>
          </a:xfrm>
          <a:prstGeom prst="rect">
            <a:avLst/>
          </a:prstGeom>
          <a:noFill/>
          <a:ln>
            <a:noFill/>
          </a:ln>
        </p:spPr>
      </p:pic>
    </p:spTree>
    <p:extLst>
      <p:ext uri="{BB962C8B-B14F-4D97-AF65-F5344CB8AC3E}">
        <p14:creationId xmlns:p14="http://schemas.microsoft.com/office/powerpoint/2010/main" val="32494979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1_Layout personalizzato">
    <p:spTree>
      <p:nvGrpSpPr>
        <p:cNvPr id="1" name=""/>
        <p:cNvGrpSpPr/>
        <p:nvPr/>
      </p:nvGrpSpPr>
      <p:grpSpPr>
        <a:xfrm>
          <a:off x="0" y="0"/>
          <a:ext cx="0" cy="0"/>
          <a:chOff x="0" y="0"/>
          <a:chExt cx="0" cy="0"/>
        </a:xfrm>
      </p:grpSpPr>
      <p:sp>
        <p:nvSpPr>
          <p:cNvPr id="3" name="Titolo 7"/>
          <p:cNvSpPr>
            <a:spLocks noGrp="1"/>
          </p:cNvSpPr>
          <p:nvPr>
            <p:ph type="ctrTitle"/>
          </p:nvPr>
        </p:nvSpPr>
        <p:spPr>
          <a:xfrm>
            <a:off x="462692" y="427517"/>
            <a:ext cx="8867246" cy="855018"/>
          </a:xfrm>
          <a:prstGeom prst="rect">
            <a:avLst/>
          </a:prstGeom>
        </p:spPr>
        <p:txBody>
          <a:bodyPr anchor="b"/>
          <a:lstStyle>
            <a:lvl1pPr algn="just">
              <a:defRPr lang="en-US" sz="3600" kern="1200" dirty="0">
                <a:solidFill>
                  <a:schemeClr val="accent3"/>
                </a:solidFill>
                <a:latin typeface="Calibri" pitchFamily="34" charset="0"/>
                <a:ea typeface="+mn-ea"/>
                <a:cs typeface="Calibri" pitchFamily="34" charset="0"/>
              </a:defRPr>
            </a:lvl1pPr>
          </a:lstStyle>
          <a:p>
            <a:r>
              <a:rPr lang="it-IT"/>
              <a:t>Fare clic per modificare lo stile del titolo</a:t>
            </a:r>
            <a:endParaRPr lang="en-US" dirty="0"/>
          </a:p>
        </p:txBody>
      </p:sp>
    </p:spTree>
    <p:extLst>
      <p:ext uri="{BB962C8B-B14F-4D97-AF65-F5344CB8AC3E}">
        <p14:creationId xmlns:p14="http://schemas.microsoft.com/office/powerpoint/2010/main" val="33647410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8_Titolo e contenuto">
    <p:spTree>
      <p:nvGrpSpPr>
        <p:cNvPr id="1" name=""/>
        <p:cNvGrpSpPr/>
        <p:nvPr/>
      </p:nvGrpSpPr>
      <p:grpSpPr>
        <a:xfrm>
          <a:off x="0" y="0"/>
          <a:ext cx="0" cy="0"/>
          <a:chOff x="0" y="0"/>
          <a:chExt cx="0" cy="0"/>
        </a:xfrm>
      </p:grpSpPr>
      <p:cxnSp>
        <p:nvCxnSpPr>
          <p:cNvPr id="4" name="Connettore 1 3"/>
          <p:cNvCxnSpPr/>
          <p:nvPr/>
        </p:nvCxnSpPr>
        <p:spPr>
          <a:xfrm>
            <a:off x="329711" y="1435588"/>
            <a:ext cx="939900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5" name="Connettore 1 4"/>
          <p:cNvCxnSpPr/>
          <p:nvPr/>
        </p:nvCxnSpPr>
        <p:spPr>
          <a:xfrm>
            <a:off x="329712" y="1435588"/>
            <a:ext cx="12039" cy="5167601"/>
          </a:xfrm>
          <a:prstGeom prst="line">
            <a:avLst/>
          </a:prstGeom>
        </p:spPr>
        <p:style>
          <a:lnRef idx="2">
            <a:schemeClr val="accent3"/>
          </a:lnRef>
          <a:fillRef idx="0">
            <a:schemeClr val="accent3"/>
          </a:fillRef>
          <a:effectRef idx="1">
            <a:schemeClr val="accent3"/>
          </a:effectRef>
          <a:fontRef idx="minor">
            <a:schemeClr val="tx1"/>
          </a:fontRef>
        </p:style>
      </p:cxnSp>
      <p:sp>
        <p:nvSpPr>
          <p:cNvPr id="6" name="Titolo 7"/>
          <p:cNvSpPr>
            <a:spLocks noGrp="1"/>
          </p:cNvSpPr>
          <p:nvPr>
            <p:ph type="ctrTitle"/>
          </p:nvPr>
        </p:nvSpPr>
        <p:spPr>
          <a:xfrm>
            <a:off x="334046" y="435527"/>
            <a:ext cx="9417575" cy="1002486"/>
          </a:xfrm>
          <a:prstGeom prst="rect">
            <a:avLst/>
          </a:prstGeom>
        </p:spPr>
        <p:txBody>
          <a:bodyPr anchor="ctr"/>
          <a:lstStyle>
            <a:lvl1pPr algn="just">
              <a:defRPr lang="en-US" sz="3400" b="0" kern="1200" dirty="0">
                <a:solidFill>
                  <a:schemeClr val="accent3"/>
                </a:solidFill>
                <a:latin typeface="Calibri" pitchFamily="34" charset="0"/>
                <a:ea typeface="+mn-ea"/>
                <a:cs typeface="Calibri" pitchFamily="34" charset="0"/>
              </a:defRPr>
            </a:lvl1pPr>
          </a:lstStyle>
          <a:p>
            <a:r>
              <a:rPr lang="it-IT"/>
              <a:t>Fare clic per modificare lo stile del titolo</a:t>
            </a:r>
            <a:endParaRPr lang="en-US" dirty="0"/>
          </a:p>
        </p:txBody>
      </p:sp>
      <p:pic>
        <p:nvPicPr>
          <p:cNvPr id="11" name="Picture 31" descr="formazione B 8x4_(R51,G95,B155)"/>
          <p:cNvPicPr>
            <a:picLocks noChangeAspect="1" noChangeArrowheads="1"/>
          </p:cNvPicPr>
          <p:nvPr/>
        </p:nvPicPr>
        <p:blipFill>
          <a:blip r:embed="rId2" cstate="print">
            <a:clrChange>
              <a:clrFrom>
                <a:srgbClr val="FFFFFF"/>
              </a:clrFrom>
              <a:clrTo>
                <a:srgbClr val="FFFFFF">
                  <a:alpha val="0"/>
                </a:srgbClr>
              </a:clrTo>
            </a:clrChange>
            <a:duotone>
              <a:prstClr val="black"/>
              <a:schemeClr val="tx2">
                <a:tint val="45000"/>
                <a:satMod val="400000"/>
              </a:schemeClr>
            </a:duotone>
          </a:blip>
          <a:srcRect/>
          <a:stretch>
            <a:fillRect/>
          </a:stretch>
        </p:blipFill>
        <p:spPr bwMode="auto">
          <a:xfrm>
            <a:off x="8708356" y="6070920"/>
            <a:ext cx="1170000" cy="481849"/>
          </a:xfrm>
          <a:prstGeom prst="rect">
            <a:avLst/>
          </a:prstGeom>
          <a:noFill/>
          <a:ln w="9525">
            <a:noFill/>
            <a:miter lim="800000"/>
            <a:headEnd/>
            <a:tailEnd/>
          </a:ln>
        </p:spPr>
      </p:pic>
      <p:sp>
        <p:nvSpPr>
          <p:cNvPr id="3" name="Segnaposto contenuto 2"/>
          <p:cNvSpPr>
            <a:spLocks noGrp="1"/>
          </p:cNvSpPr>
          <p:nvPr>
            <p:ph idx="1"/>
          </p:nvPr>
        </p:nvSpPr>
        <p:spPr>
          <a:xfrm>
            <a:off x="341752" y="1568824"/>
            <a:ext cx="9386960" cy="4743019"/>
          </a:xfrm>
          <a:prstGeom prst="rect">
            <a:avLst/>
          </a:prstGeom>
        </p:spPr>
        <p:txBody>
          <a:bodyPr/>
          <a:lstStyle>
            <a:lvl1pPr marL="273050" indent="-273050">
              <a:buClr>
                <a:srgbClr val="0070C0"/>
              </a:buClr>
              <a:buSzPct val="100000"/>
              <a:buFont typeface="Wingdings" panose="05000000000000000000" pitchFamily="2" charset="2"/>
              <a:buChar char="v"/>
              <a:tabLst>
                <a:tab pos="273050" algn="l"/>
              </a:tabLst>
              <a:defRPr sz="1800">
                <a:latin typeface="Corbel" pitchFamily="34" charset="0"/>
              </a:defRPr>
            </a:lvl1pPr>
            <a:lvl2pPr marL="542925" indent="-277813">
              <a:buSzPct val="90000"/>
              <a:buFont typeface="Wingdings" panose="05000000000000000000" pitchFamily="2" charset="2"/>
              <a:buChar char="v"/>
              <a:defRPr sz="1800">
                <a:latin typeface="Corbel" pitchFamily="34" charset="0"/>
              </a:defRPr>
            </a:lvl2pPr>
            <a:lvl3pPr marL="922338" indent="-219075">
              <a:buSzPct val="80000"/>
              <a:buFont typeface="Wingdings" panose="05000000000000000000" pitchFamily="2" charset="2"/>
              <a:buChar char="v"/>
              <a:defRPr sz="1800">
                <a:latin typeface="Corbel" pitchFamily="34" charset="0"/>
              </a:defRPr>
            </a:lvl3pPr>
            <a:lvl4pPr marL="1258888" indent="-279400">
              <a:buSzPct val="80000"/>
              <a:buFont typeface="Wingdings" panose="05000000000000000000" pitchFamily="2" charset="2"/>
              <a:buChar char="v"/>
              <a:defRPr sz="1800">
                <a:latin typeface="Corbel" pitchFamily="34" charset="0"/>
              </a:defRPr>
            </a:lvl4pPr>
            <a:lvl5pPr marL="1520825" indent="-314325">
              <a:buClr>
                <a:schemeClr val="tx2">
                  <a:lumMod val="75000"/>
                </a:schemeClr>
              </a:buClr>
              <a:buSzPct val="80000"/>
              <a:buFont typeface="Wingdings" panose="05000000000000000000" pitchFamily="2" charset="2"/>
              <a:buChar char="v"/>
              <a:defRPr sz="1800">
                <a:latin typeface="Corbel" pitchFamily="34" charset="0"/>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Tree>
    <p:extLst>
      <p:ext uri="{BB962C8B-B14F-4D97-AF65-F5344CB8AC3E}">
        <p14:creationId xmlns:p14="http://schemas.microsoft.com/office/powerpoint/2010/main" val="2716533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4_Contenuto con didascalia">
    <p:spTree>
      <p:nvGrpSpPr>
        <p:cNvPr id="1" name=""/>
        <p:cNvGrpSpPr/>
        <p:nvPr/>
      </p:nvGrpSpPr>
      <p:grpSpPr>
        <a:xfrm>
          <a:off x="0" y="0"/>
          <a:ext cx="0" cy="0"/>
          <a:chOff x="0" y="0"/>
          <a:chExt cx="0" cy="0"/>
        </a:xfrm>
      </p:grpSpPr>
      <p:sp>
        <p:nvSpPr>
          <p:cNvPr id="46" name="Rectangle 45"/>
          <p:cNvSpPr/>
          <p:nvPr/>
        </p:nvSpPr>
        <p:spPr>
          <a:xfrm>
            <a:off x="4575163" y="188644"/>
            <a:ext cx="5097079" cy="640871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a:solidFill>
                <a:srgbClr val="FFFFFF"/>
              </a:solidFill>
            </a:endParaRPr>
          </a:p>
        </p:txBody>
      </p:sp>
      <p:sp>
        <p:nvSpPr>
          <p:cNvPr id="5" name="Date Placeholder 4"/>
          <p:cNvSpPr>
            <a:spLocks noGrp="1"/>
          </p:cNvSpPr>
          <p:nvPr>
            <p:ph type="dt" sz="half" idx="10"/>
          </p:nvPr>
        </p:nvSpPr>
        <p:spPr>
          <a:xfrm>
            <a:off x="6497170" y="224501"/>
            <a:ext cx="2311400" cy="365123"/>
          </a:xfrm>
          <a:prstGeom prst="rect">
            <a:avLst/>
          </a:prstGeom>
        </p:spPr>
        <p:txBody>
          <a:bodyPr lIns="95763" tIns="47881" rIns="95763" bIns="47881"/>
          <a:lstStyle/>
          <a:p>
            <a:fld id="{DDC15550-EEE2-42DB-9525-E7EBB066443D}" type="datetimeFigureOut">
              <a:rPr lang="it-IT" smtClean="0">
                <a:solidFill>
                  <a:srgbClr val="546F98"/>
                </a:solidFill>
              </a:rPr>
              <a:pPr/>
              <a:t>20/10/2021</a:t>
            </a:fld>
            <a:endParaRPr lang="it-IT">
              <a:solidFill>
                <a:srgbClr val="546F98"/>
              </a:solidFill>
            </a:endParaRPr>
          </a:p>
        </p:txBody>
      </p:sp>
      <p:sp>
        <p:nvSpPr>
          <p:cNvPr id="7" name="Slide Number Placeholder 6"/>
          <p:cNvSpPr>
            <a:spLocks noGrp="1"/>
          </p:cNvSpPr>
          <p:nvPr>
            <p:ph type="sldNum" sz="quarter" idx="12"/>
          </p:nvPr>
        </p:nvSpPr>
        <p:spPr>
          <a:xfrm>
            <a:off x="5036522" y="224501"/>
            <a:ext cx="1443169" cy="365123"/>
          </a:xfrm>
          <a:prstGeom prst="rect">
            <a:avLst/>
          </a:prstGeom>
        </p:spPr>
        <p:txBody>
          <a:bodyPr lIns="95763" tIns="47881" rIns="95763" bIns="47881"/>
          <a:lstStyle/>
          <a:p>
            <a:fld id="{1C8BB98C-790C-4632-9556-62E1F82DE6DC}" type="slidenum">
              <a:rPr lang="it-IT" smtClean="0">
                <a:solidFill>
                  <a:srgbClr val="546F98"/>
                </a:solidFill>
              </a:rPr>
              <a:pPr/>
              <a:t>‹N›</a:t>
            </a:fld>
            <a:endParaRPr lang="it-IT" dirty="0">
              <a:solidFill>
                <a:srgbClr val="546F98"/>
              </a:solidFill>
            </a:endParaRPr>
          </a:p>
        </p:txBody>
      </p:sp>
      <p:sp>
        <p:nvSpPr>
          <p:cNvPr id="6" name="Footer Placeholder 5"/>
          <p:cNvSpPr>
            <a:spLocks noGrp="1"/>
          </p:cNvSpPr>
          <p:nvPr>
            <p:ph type="ftr" sz="quarter" idx="11"/>
          </p:nvPr>
        </p:nvSpPr>
        <p:spPr>
          <a:xfrm>
            <a:off x="5028236" y="5724844"/>
            <a:ext cx="3784803" cy="365123"/>
          </a:xfrm>
          <a:prstGeom prst="rect">
            <a:avLst/>
          </a:prstGeom>
        </p:spPr>
        <p:txBody>
          <a:bodyPr lIns="95763" tIns="47881" rIns="95763" bIns="47881">
            <a:normAutofit/>
          </a:bodyPr>
          <a:lstStyle/>
          <a:p>
            <a:endParaRPr lang="it-IT">
              <a:solidFill>
                <a:srgbClr val="546F98"/>
              </a:solidFill>
            </a:endParaRPr>
          </a:p>
        </p:txBody>
      </p:sp>
      <p:sp>
        <p:nvSpPr>
          <p:cNvPr id="2" name="Title 1"/>
          <p:cNvSpPr>
            <a:spLocks noGrp="1"/>
          </p:cNvSpPr>
          <p:nvPr>
            <p:ph type="title"/>
          </p:nvPr>
        </p:nvSpPr>
        <p:spPr>
          <a:xfrm>
            <a:off x="5134819" y="2657441"/>
            <a:ext cx="3579954" cy="1463153"/>
          </a:xfrm>
          <a:prstGeom prst="rect">
            <a:avLst/>
          </a:prstGeom>
        </p:spPr>
        <p:txBody>
          <a:bodyPr anchor="b">
            <a:normAutofit/>
          </a:bodyPr>
          <a:lstStyle>
            <a:lvl1pPr algn="l">
              <a:defRPr sz="2800" b="0"/>
            </a:lvl1pPr>
          </a:lstStyle>
          <a:p>
            <a:r>
              <a:rPr lang="it-IT" dirty="0"/>
              <a:t>Fare clic per modificare lo stile del titolo</a:t>
            </a:r>
            <a:endParaRPr lang="en-US" dirty="0"/>
          </a:p>
        </p:txBody>
      </p:sp>
      <p:sp>
        <p:nvSpPr>
          <p:cNvPr id="4" name="Text Placeholder 3"/>
          <p:cNvSpPr>
            <a:spLocks noGrp="1"/>
          </p:cNvSpPr>
          <p:nvPr>
            <p:ph type="body" sz="half" idx="2"/>
          </p:nvPr>
        </p:nvSpPr>
        <p:spPr>
          <a:xfrm>
            <a:off x="5131309" y="4136996"/>
            <a:ext cx="3573683" cy="1517903"/>
          </a:xfrm>
          <a:prstGeom prst="rect">
            <a:avLst/>
          </a:prstGeom>
        </p:spPr>
        <p:txBody>
          <a:bodyPr>
            <a:normAutofit/>
          </a:bodyPr>
          <a:lstStyle>
            <a:lvl1pPr marL="0" indent="0">
              <a:buNone/>
              <a:defRPr sz="1600">
                <a:solidFill>
                  <a:srgbClr val="424242"/>
                </a:solidFill>
              </a:defRPr>
            </a:lvl1pPr>
            <a:lvl2pPr marL="478817" indent="0">
              <a:buNone/>
              <a:defRPr sz="1300"/>
            </a:lvl2pPr>
            <a:lvl3pPr marL="957633" indent="0">
              <a:buNone/>
              <a:defRPr sz="1000"/>
            </a:lvl3pPr>
            <a:lvl4pPr marL="1436452" indent="0">
              <a:buNone/>
              <a:defRPr sz="1000"/>
            </a:lvl4pPr>
            <a:lvl5pPr marL="1915268" indent="0">
              <a:buNone/>
              <a:defRPr sz="1000"/>
            </a:lvl5pPr>
            <a:lvl6pPr marL="2394084" indent="0">
              <a:buNone/>
              <a:defRPr sz="1000"/>
            </a:lvl6pPr>
            <a:lvl7pPr marL="2872902" indent="0">
              <a:buNone/>
              <a:defRPr sz="1000"/>
            </a:lvl7pPr>
            <a:lvl8pPr marL="3351721" indent="0">
              <a:buNone/>
              <a:defRPr sz="1000"/>
            </a:lvl8pPr>
            <a:lvl9pPr marL="3830537"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30096081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userDrawn="1">
  <p:cSld name="3_Contenuto con didascalia">
    <p:spTree>
      <p:nvGrpSpPr>
        <p:cNvPr id="1" name=""/>
        <p:cNvGrpSpPr/>
        <p:nvPr/>
      </p:nvGrpSpPr>
      <p:grpSpPr>
        <a:xfrm>
          <a:off x="0" y="0"/>
          <a:ext cx="0" cy="0"/>
          <a:chOff x="0" y="0"/>
          <a:chExt cx="0" cy="0"/>
        </a:xfrm>
      </p:grpSpPr>
      <p:sp>
        <p:nvSpPr>
          <p:cNvPr id="46" name="Rectangle 45"/>
          <p:cNvSpPr/>
          <p:nvPr/>
        </p:nvSpPr>
        <p:spPr>
          <a:xfrm>
            <a:off x="4094904" y="188644"/>
            <a:ext cx="5577339" cy="640871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a:solidFill>
                <a:srgbClr val="FFFFFF"/>
              </a:solidFill>
            </a:endParaRPr>
          </a:p>
        </p:txBody>
      </p:sp>
      <p:sp>
        <p:nvSpPr>
          <p:cNvPr id="57" name="Rectangle 56"/>
          <p:cNvSpPr/>
          <p:nvPr/>
        </p:nvSpPr>
        <p:spPr>
          <a:xfrm>
            <a:off x="4718975" y="-21507"/>
            <a:ext cx="4691726" cy="570188"/>
          </a:xfrm>
          <a:prstGeom prst="rect">
            <a:avLst/>
          </a:prstGeom>
          <a:ln/>
        </p:spPr>
        <p:style>
          <a:lnRef idx="1">
            <a:schemeClr val="accent2"/>
          </a:lnRef>
          <a:fillRef idx="3">
            <a:schemeClr val="accent2"/>
          </a:fillRef>
          <a:effectRef idx="2">
            <a:schemeClr val="accent2"/>
          </a:effectRef>
          <a:fontRef idx="minor">
            <a:schemeClr val="lt1"/>
          </a:fontRef>
        </p:style>
        <p:txBody>
          <a:bodyPr lIns="95763" tIns="47881" rIns="95763" bIns="47881" rtlCol="0" anchor="ctr"/>
          <a:lstStyle/>
          <a:p>
            <a:pPr algn="ctr"/>
            <a:endParaRPr lang="en-US">
              <a:solidFill>
                <a:srgbClr val="FFFFFF"/>
              </a:solidFill>
            </a:endParaRPr>
          </a:p>
        </p:txBody>
      </p:sp>
      <p:sp>
        <p:nvSpPr>
          <p:cNvPr id="5" name="Date Placeholder 4"/>
          <p:cNvSpPr>
            <a:spLocks noGrp="1"/>
          </p:cNvSpPr>
          <p:nvPr>
            <p:ph type="dt" sz="half" idx="10"/>
          </p:nvPr>
        </p:nvSpPr>
        <p:spPr>
          <a:xfrm>
            <a:off x="6497170" y="224501"/>
            <a:ext cx="2311400" cy="365123"/>
          </a:xfrm>
          <a:prstGeom prst="rect">
            <a:avLst/>
          </a:prstGeom>
        </p:spPr>
        <p:txBody>
          <a:bodyPr lIns="95763" tIns="47881" rIns="95763" bIns="47881"/>
          <a:lstStyle/>
          <a:p>
            <a:fld id="{DDC15550-EEE2-42DB-9525-E7EBB066443D}" type="datetimeFigureOut">
              <a:rPr lang="it-IT" smtClean="0">
                <a:solidFill>
                  <a:srgbClr val="546F98"/>
                </a:solidFill>
              </a:rPr>
              <a:pPr/>
              <a:t>20/10/2021</a:t>
            </a:fld>
            <a:endParaRPr lang="it-IT">
              <a:solidFill>
                <a:srgbClr val="546F98"/>
              </a:solidFill>
            </a:endParaRPr>
          </a:p>
        </p:txBody>
      </p:sp>
      <p:sp>
        <p:nvSpPr>
          <p:cNvPr id="7" name="Slide Number Placeholder 6"/>
          <p:cNvSpPr>
            <a:spLocks noGrp="1"/>
          </p:cNvSpPr>
          <p:nvPr>
            <p:ph type="sldNum" sz="quarter" idx="12"/>
          </p:nvPr>
        </p:nvSpPr>
        <p:spPr>
          <a:xfrm>
            <a:off x="5036522" y="224501"/>
            <a:ext cx="1443169" cy="365123"/>
          </a:xfrm>
          <a:prstGeom prst="rect">
            <a:avLst/>
          </a:prstGeom>
        </p:spPr>
        <p:txBody>
          <a:bodyPr lIns="95763" tIns="47881" rIns="95763" bIns="47881"/>
          <a:lstStyle/>
          <a:p>
            <a:fld id="{1C8BB98C-790C-4632-9556-62E1F82DE6DC}" type="slidenum">
              <a:rPr lang="it-IT" smtClean="0">
                <a:solidFill>
                  <a:srgbClr val="546F98"/>
                </a:solidFill>
              </a:rPr>
              <a:pPr/>
              <a:t>‹N›</a:t>
            </a:fld>
            <a:endParaRPr lang="it-IT" dirty="0">
              <a:solidFill>
                <a:srgbClr val="546F98"/>
              </a:solidFill>
            </a:endParaRPr>
          </a:p>
        </p:txBody>
      </p:sp>
      <p:sp>
        <p:nvSpPr>
          <p:cNvPr id="61" name="Rectangle 60"/>
          <p:cNvSpPr/>
          <p:nvPr/>
        </p:nvSpPr>
        <p:spPr>
          <a:xfrm>
            <a:off x="4914529" y="6088286"/>
            <a:ext cx="4407000" cy="81743"/>
          </a:xfrm>
          <a:prstGeom prst="rect">
            <a:avLst/>
          </a:prstGeom>
          <a:ln/>
        </p:spPr>
        <p:style>
          <a:lnRef idx="3">
            <a:schemeClr val="lt1"/>
          </a:lnRef>
          <a:fillRef idx="1">
            <a:schemeClr val="accent2"/>
          </a:fillRef>
          <a:effectRef idx="1">
            <a:schemeClr val="accent2"/>
          </a:effectRef>
          <a:fontRef idx="minor">
            <a:schemeClr val="lt1"/>
          </a:fontRef>
        </p:style>
        <p:txBody>
          <a:bodyPr lIns="95763" tIns="47881" rIns="95763" bIns="47881" rtlCol="0" anchor="ctr"/>
          <a:lstStyle/>
          <a:p>
            <a:pPr algn="ctr"/>
            <a:endParaRPr lang="en-US">
              <a:solidFill>
                <a:srgbClr val="FFFFFF"/>
              </a:solidFill>
            </a:endParaRPr>
          </a:p>
        </p:txBody>
      </p:sp>
      <p:sp>
        <p:nvSpPr>
          <p:cNvPr id="6" name="Footer Placeholder 5"/>
          <p:cNvSpPr>
            <a:spLocks noGrp="1"/>
          </p:cNvSpPr>
          <p:nvPr>
            <p:ph type="ftr" sz="quarter" idx="11"/>
          </p:nvPr>
        </p:nvSpPr>
        <p:spPr>
          <a:xfrm>
            <a:off x="5028236" y="5724844"/>
            <a:ext cx="3784803" cy="365123"/>
          </a:xfrm>
          <a:prstGeom prst="rect">
            <a:avLst/>
          </a:prstGeom>
        </p:spPr>
        <p:txBody>
          <a:bodyPr lIns="95763" tIns="47881" rIns="95763" bIns="47881">
            <a:normAutofit/>
          </a:bodyPr>
          <a:lstStyle/>
          <a:p>
            <a:endParaRPr lang="it-IT">
              <a:solidFill>
                <a:srgbClr val="546F98"/>
              </a:solidFill>
            </a:endParaRPr>
          </a:p>
        </p:txBody>
      </p:sp>
      <p:sp>
        <p:nvSpPr>
          <p:cNvPr id="2" name="Title 1"/>
          <p:cNvSpPr>
            <a:spLocks noGrp="1"/>
          </p:cNvSpPr>
          <p:nvPr>
            <p:ph type="title"/>
          </p:nvPr>
        </p:nvSpPr>
        <p:spPr>
          <a:xfrm>
            <a:off x="5134819" y="2657441"/>
            <a:ext cx="3579954" cy="1463153"/>
          </a:xfrm>
          <a:prstGeom prst="rect">
            <a:avLst/>
          </a:prstGeom>
        </p:spPr>
        <p:txBody>
          <a:bodyPr anchor="b">
            <a:normAutofit/>
          </a:bodyPr>
          <a:lstStyle>
            <a:lvl1pPr algn="l">
              <a:defRPr sz="2800" b="0"/>
            </a:lvl1pPr>
          </a:lstStyle>
          <a:p>
            <a:r>
              <a:rPr lang="it-IT" dirty="0"/>
              <a:t>Fare clic per modificare lo stile del titolo</a:t>
            </a:r>
            <a:endParaRPr lang="en-US" dirty="0"/>
          </a:p>
        </p:txBody>
      </p:sp>
      <p:sp>
        <p:nvSpPr>
          <p:cNvPr id="4" name="Text Placeholder 3"/>
          <p:cNvSpPr>
            <a:spLocks noGrp="1"/>
          </p:cNvSpPr>
          <p:nvPr>
            <p:ph type="body" sz="half" idx="2"/>
          </p:nvPr>
        </p:nvSpPr>
        <p:spPr>
          <a:xfrm>
            <a:off x="5131309" y="4136996"/>
            <a:ext cx="3573683" cy="1517903"/>
          </a:xfrm>
          <a:prstGeom prst="rect">
            <a:avLst/>
          </a:prstGeom>
        </p:spPr>
        <p:txBody>
          <a:bodyPr>
            <a:normAutofit/>
          </a:bodyPr>
          <a:lstStyle>
            <a:lvl1pPr marL="0" indent="0">
              <a:buNone/>
              <a:defRPr sz="1600">
                <a:solidFill>
                  <a:srgbClr val="424242"/>
                </a:solidFill>
              </a:defRPr>
            </a:lvl1pPr>
            <a:lvl2pPr marL="478817" indent="0">
              <a:buNone/>
              <a:defRPr sz="1300"/>
            </a:lvl2pPr>
            <a:lvl3pPr marL="957633" indent="0">
              <a:buNone/>
              <a:defRPr sz="1000"/>
            </a:lvl3pPr>
            <a:lvl4pPr marL="1436452" indent="0">
              <a:buNone/>
              <a:defRPr sz="1000"/>
            </a:lvl4pPr>
            <a:lvl5pPr marL="1915268" indent="0">
              <a:buNone/>
              <a:defRPr sz="1000"/>
            </a:lvl5pPr>
            <a:lvl6pPr marL="2394084" indent="0">
              <a:buNone/>
              <a:defRPr sz="1000"/>
            </a:lvl6pPr>
            <a:lvl7pPr marL="2872902" indent="0">
              <a:buNone/>
              <a:defRPr sz="1000"/>
            </a:lvl7pPr>
            <a:lvl8pPr marL="3351721" indent="0">
              <a:buNone/>
              <a:defRPr sz="1000"/>
            </a:lvl8pPr>
            <a:lvl9pPr marL="3830537"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45314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mmagine con didascalia">
    <p:spTree>
      <p:nvGrpSpPr>
        <p:cNvPr id="1" name=""/>
        <p:cNvGrpSpPr/>
        <p:nvPr/>
      </p:nvGrpSpPr>
      <p:grpSpPr>
        <a:xfrm>
          <a:off x="0" y="0"/>
          <a:ext cx="0" cy="0"/>
          <a:chOff x="0" y="0"/>
          <a:chExt cx="0" cy="0"/>
        </a:xfrm>
      </p:grpSpPr>
      <p:sp>
        <p:nvSpPr>
          <p:cNvPr id="94" name="Rectangle 93"/>
          <p:cNvSpPr/>
          <p:nvPr userDrawn="1"/>
        </p:nvSpPr>
        <p:spPr>
          <a:xfrm>
            <a:off x="15552" y="0"/>
            <a:ext cx="9906000" cy="702940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r>
              <a:rPr lang="en-US" dirty="0"/>
              <a:t> </a:t>
            </a:r>
          </a:p>
        </p:txBody>
      </p:sp>
      <p:sp>
        <p:nvSpPr>
          <p:cNvPr id="10" name="Picture Placeholder 2"/>
          <p:cNvSpPr>
            <a:spLocks noGrp="1"/>
          </p:cNvSpPr>
          <p:nvPr>
            <p:ph type="pic" idx="10"/>
          </p:nvPr>
        </p:nvSpPr>
        <p:spPr>
          <a:xfrm>
            <a:off x="5169024" y="116632"/>
            <a:ext cx="4392488" cy="3312368"/>
          </a:xfrm>
        </p:spPr>
        <p:txBody>
          <a:bodyPr/>
          <a:lstStyle>
            <a:lvl1pPr marL="0" indent="0">
              <a:buNone/>
              <a:defRPr sz="3200">
                <a:solidFill>
                  <a:schemeClr val="accent1"/>
                </a:solidFill>
              </a:defRPr>
            </a:lvl1pPr>
            <a:lvl2pPr marL="478817" indent="0">
              <a:buNone/>
              <a:defRPr sz="2800"/>
            </a:lvl2pPr>
            <a:lvl3pPr marL="957633" indent="0">
              <a:buNone/>
              <a:defRPr sz="2400"/>
            </a:lvl3pPr>
            <a:lvl4pPr marL="1436452" indent="0">
              <a:buNone/>
              <a:defRPr sz="2000"/>
            </a:lvl4pPr>
            <a:lvl5pPr marL="1915268" indent="0">
              <a:buNone/>
              <a:defRPr sz="2000"/>
            </a:lvl5pPr>
            <a:lvl6pPr marL="2394084" indent="0">
              <a:buNone/>
              <a:defRPr sz="2000"/>
            </a:lvl6pPr>
            <a:lvl7pPr marL="2872902" indent="0">
              <a:buNone/>
              <a:defRPr sz="2000"/>
            </a:lvl7pPr>
            <a:lvl8pPr marL="3351721" indent="0">
              <a:buNone/>
              <a:defRPr sz="2000"/>
            </a:lvl8pPr>
            <a:lvl9pPr marL="3830537" indent="0">
              <a:buNone/>
              <a:defRPr sz="2000"/>
            </a:lvl9pPr>
          </a:lstStyle>
          <a:p>
            <a:r>
              <a:rPr lang="it-IT" dirty="0"/>
              <a:t>Fare clic sull'icona per inserire un'immagine</a:t>
            </a:r>
            <a:endParaRPr lang="en-US" dirty="0"/>
          </a:p>
        </p:txBody>
      </p:sp>
      <p:sp>
        <p:nvSpPr>
          <p:cNvPr id="12" name="Picture Placeholder 2"/>
          <p:cNvSpPr>
            <a:spLocks noGrp="1"/>
          </p:cNvSpPr>
          <p:nvPr>
            <p:ph type="pic" idx="12"/>
          </p:nvPr>
        </p:nvSpPr>
        <p:spPr>
          <a:xfrm>
            <a:off x="488504" y="116632"/>
            <a:ext cx="4392488" cy="3312368"/>
          </a:xfrm>
        </p:spPr>
        <p:txBody>
          <a:bodyPr/>
          <a:lstStyle>
            <a:lvl1pPr marL="0" indent="0">
              <a:buNone/>
              <a:defRPr sz="3200">
                <a:solidFill>
                  <a:schemeClr val="accent1"/>
                </a:solidFill>
              </a:defRPr>
            </a:lvl1pPr>
            <a:lvl2pPr marL="478817" indent="0">
              <a:buNone/>
              <a:defRPr sz="2800"/>
            </a:lvl2pPr>
            <a:lvl3pPr marL="957633" indent="0">
              <a:buNone/>
              <a:defRPr sz="2400"/>
            </a:lvl3pPr>
            <a:lvl4pPr marL="1436452" indent="0">
              <a:buNone/>
              <a:defRPr sz="2000"/>
            </a:lvl4pPr>
            <a:lvl5pPr marL="1915268" indent="0">
              <a:buNone/>
              <a:defRPr sz="2000"/>
            </a:lvl5pPr>
            <a:lvl6pPr marL="2394084" indent="0">
              <a:buNone/>
              <a:defRPr sz="2000"/>
            </a:lvl6pPr>
            <a:lvl7pPr marL="2872902" indent="0">
              <a:buNone/>
              <a:defRPr sz="2000"/>
            </a:lvl7pPr>
            <a:lvl8pPr marL="3351721" indent="0">
              <a:buNone/>
              <a:defRPr sz="2000"/>
            </a:lvl8pPr>
            <a:lvl9pPr marL="3830537" indent="0">
              <a:buNone/>
              <a:defRPr sz="2000"/>
            </a:lvl9pPr>
          </a:lstStyle>
          <a:p>
            <a:r>
              <a:rPr lang="it-IT" dirty="0"/>
              <a:t>Fare clic sull'icona per inserire un'immagine</a:t>
            </a:r>
            <a:endParaRPr lang="en-US" dirty="0"/>
          </a:p>
        </p:txBody>
      </p:sp>
      <p:sp>
        <p:nvSpPr>
          <p:cNvPr id="13" name="Picture Placeholder 2"/>
          <p:cNvSpPr>
            <a:spLocks noGrp="1"/>
          </p:cNvSpPr>
          <p:nvPr>
            <p:ph type="pic" idx="13"/>
          </p:nvPr>
        </p:nvSpPr>
        <p:spPr>
          <a:xfrm>
            <a:off x="5169024" y="3561196"/>
            <a:ext cx="4392488" cy="3312368"/>
          </a:xfrm>
        </p:spPr>
        <p:txBody>
          <a:bodyPr/>
          <a:lstStyle>
            <a:lvl1pPr marL="0" indent="0">
              <a:buNone/>
              <a:defRPr sz="3200">
                <a:solidFill>
                  <a:schemeClr val="accent1"/>
                </a:solidFill>
              </a:defRPr>
            </a:lvl1pPr>
            <a:lvl2pPr marL="478817" indent="0">
              <a:buNone/>
              <a:defRPr sz="2800"/>
            </a:lvl2pPr>
            <a:lvl3pPr marL="957633" indent="0">
              <a:buNone/>
              <a:defRPr sz="2400"/>
            </a:lvl3pPr>
            <a:lvl4pPr marL="1436452" indent="0">
              <a:buNone/>
              <a:defRPr sz="2000"/>
            </a:lvl4pPr>
            <a:lvl5pPr marL="1915268" indent="0">
              <a:buNone/>
              <a:defRPr sz="2000"/>
            </a:lvl5pPr>
            <a:lvl6pPr marL="2394084" indent="0">
              <a:buNone/>
              <a:defRPr sz="2000"/>
            </a:lvl6pPr>
            <a:lvl7pPr marL="2872902" indent="0">
              <a:buNone/>
              <a:defRPr sz="2000"/>
            </a:lvl7pPr>
            <a:lvl8pPr marL="3351721" indent="0">
              <a:buNone/>
              <a:defRPr sz="2000"/>
            </a:lvl8pPr>
            <a:lvl9pPr marL="3830537" indent="0">
              <a:buNone/>
              <a:defRPr sz="2000"/>
            </a:lvl9pPr>
          </a:lstStyle>
          <a:p>
            <a:r>
              <a:rPr lang="it-IT" dirty="0"/>
              <a:t>Fare clic sull'icona per inserire un'immagine</a:t>
            </a:r>
            <a:endParaRPr lang="en-US" dirty="0"/>
          </a:p>
        </p:txBody>
      </p:sp>
      <p:sp>
        <p:nvSpPr>
          <p:cNvPr id="14" name="Picture Placeholder 2"/>
          <p:cNvSpPr>
            <a:spLocks noGrp="1"/>
          </p:cNvSpPr>
          <p:nvPr>
            <p:ph type="pic" idx="14"/>
          </p:nvPr>
        </p:nvSpPr>
        <p:spPr>
          <a:xfrm>
            <a:off x="488504" y="3561196"/>
            <a:ext cx="4392488" cy="3312368"/>
          </a:xfrm>
        </p:spPr>
        <p:txBody>
          <a:bodyPr/>
          <a:lstStyle>
            <a:lvl1pPr marL="0" indent="0">
              <a:buNone/>
              <a:defRPr sz="3200">
                <a:solidFill>
                  <a:schemeClr val="accent1"/>
                </a:solidFill>
              </a:defRPr>
            </a:lvl1pPr>
            <a:lvl2pPr marL="478817" indent="0">
              <a:buNone/>
              <a:defRPr sz="2800"/>
            </a:lvl2pPr>
            <a:lvl3pPr marL="957633" indent="0">
              <a:buNone/>
              <a:defRPr sz="2400"/>
            </a:lvl3pPr>
            <a:lvl4pPr marL="1436452" indent="0">
              <a:buNone/>
              <a:defRPr sz="2000"/>
            </a:lvl4pPr>
            <a:lvl5pPr marL="1915268" indent="0">
              <a:buNone/>
              <a:defRPr sz="2000"/>
            </a:lvl5pPr>
            <a:lvl6pPr marL="2394084" indent="0">
              <a:buNone/>
              <a:defRPr sz="2000"/>
            </a:lvl6pPr>
            <a:lvl7pPr marL="2872902" indent="0">
              <a:buNone/>
              <a:defRPr sz="2000"/>
            </a:lvl7pPr>
            <a:lvl8pPr marL="3351721" indent="0">
              <a:buNone/>
              <a:defRPr sz="2000"/>
            </a:lvl8pPr>
            <a:lvl9pPr marL="3830537" indent="0">
              <a:buNone/>
              <a:defRPr sz="2000"/>
            </a:lvl9pPr>
          </a:lstStyle>
          <a:p>
            <a:r>
              <a:rPr lang="it-IT" dirty="0"/>
              <a:t>Fare clic sull'icona per inserire un'immagine</a:t>
            </a:r>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userDrawn="1">
  <p:cSld name="6_Contenuto con didascalia">
    <p:spTree>
      <p:nvGrpSpPr>
        <p:cNvPr id="1" name=""/>
        <p:cNvGrpSpPr/>
        <p:nvPr/>
      </p:nvGrpSpPr>
      <p:grpSpPr>
        <a:xfrm>
          <a:off x="0" y="0"/>
          <a:ext cx="0" cy="0"/>
          <a:chOff x="0" y="0"/>
          <a:chExt cx="0" cy="0"/>
        </a:xfrm>
      </p:grpSpPr>
      <p:sp>
        <p:nvSpPr>
          <p:cNvPr id="46" name="Rectangle 45"/>
          <p:cNvSpPr/>
          <p:nvPr/>
        </p:nvSpPr>
        <p:spPr>
          <a:xfrm>
            <a:off x="4575163" y="188644"/>
            <a:ext cx="5097079" cy="64087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a:solidFill>
                <a:srgbClr val="FFFFFF"/>
              </a:solidFill>
            </a:endParaRPr>
          </a:p>
        </p:txBody>
      </p:sp>
      <p:sp>
        <p:nvSpPr>
          <p:cNvPr id="57" name="Rectangle 56"/>
          <p:cNvSpPr/>
          <p:nvPr/>
        </p:nvSpPr>
        <p:spPr>
          <a:xfrm>
            <a:off x="4718975" y="-21509"/>
            <a:ext cx="4691726" cy="8582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a:solidFill>
                <a:srgbClr val="FFFFFF"/>
              </a:solidFill>
            </a:endParaRPr>
          </a:p>
        </p:txBody>
      </p:sp>
      <p:sp>
        <p:nvSpPr>
          <p:cNvPr id="5" name="Date Placeholder 4"/>
          <p:cNvSpPr>
            <a:spLocks noGrp="1"/>
          </p:cNvSpPr>
          <p:nvPr>
            <p:ph type="dt" sz="half" idx="10"/>
          </p:nvPr>
        </p:nvSpPr>
        <p:spPr>
          <a:xfrm>
            <a:off x="6497170" y="224501"/>
            <a:ext cx="2311400" cy="365123"/>
          </a:xfrm>
          <a:prstGeom prst="rect">
            <a:avLst/>
          </a:prstGeom>
        </p:spPr>
        <p:txBody>
          <a:bodyPr lIns="95763" tIns="47881" rIns="95763" bIns="47881"/>
          <a:lstStyle/>
          <a:p>
            <a:fld id="{DDC15550-EEE2-42DB-9525-E7EBB066443D}" type="datetimeFigureOut">
              <a:rPr lang="it-IT" smtClean="0">
                <a:solidFill>
                  <a:srgbClr val="546F98"/>
                </a:solidFill>
              </a:rPr>
              <a:pPr/>
              <a:t>20/10/2021</a:t>
            </a:fld>
            <a:endParaRPr lang="it-IT">
              <a:solidFill>
                <a:srgbClr val="546F98"/>
              </a:solidFill>
            </a:endParaRPr>
          </a:p>
        </p:txBody>
      </p:sp>
      <p:sp>
        <p:nvSpPr>
          <p:cNvPr id="7" name="Slide Number Placeholder 6"/>
          <p:cNvSpPr>
            <a:spLocks noGrp="1"/>
          </p:cNvSpPr>
          <p:nvPr>
            <p:ph type="sldNum" sz="quarter" idx="12"/>
          </p:nvPr>
        </p:nvSpPr>
        <p:spPr>
          <a:xfrm>
            <a:off x="5036522" y="224501"/>
            <a:ext cx="1443169" cy="365123"/>
          </a:xfrm>
          <a:prstGeom prst="rect">
            <a:avLst/>
          </a:prstGeom>
        </p:spPr>
        <p:txBody>
          <a:bodyPr lIns="95763" tIns="47881" rIns="95763" bIns="47881"/>
          <a:lstStyle/>
          <a:p>
            <a:fld id="{1C8BB98C-790C-4632-9556-62E1F82DE6DC}" type="slidenum">
              <a:rPr lang="it-IT" smtClean="0">
                <a:solidFill>
                  <a:srgbClr val="546F98"/>
                </a:solidFill>
              </a:rPr>
              <a:pPr/>
              <a:t>‹N›</a:t>
            </a:fld>
            <a:endParaRPr lang="it-IT" dirty="0">
              <a:solidFill>
                <a:srgbClr val="546F98"/>
              </a:solidFill>
            </a:endParaRPr>
          </a:p>
        </p:txBody>
      </p:sp>
      <p:sp>
        <p:nvSpPr>
          <p:cNvPr id="61" name="Rectangle 60"/>
          <p:cNvSpPr/>
          <p:nvPr/>
        </p:nvSpPr>
        <p:spPr>
          <a:xfrm>
            <a:off x="5038463" y="6088286"/>
            <a:ext cx="3797300" cy="817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a:solidFill>
                <a:srgbClr val="FFFFFF"/>
              </a:solidFill>
            </a:endParaRPr>
          </a:p>
        </p:txBody>
      </p:sp>
      <p:sp>
        <p:nvSpPr>
          <p:cNvPr id="6" name="Footer Placeholder 5"/>
          <p:cNvSpPr>
            <a:spLocks noGrp="1"/>
          </p:cNvSpPr>
          <p:nvPr>
            <p:ph type="ftr" sz="quarter" idx="11"/>
          </p:nvPr>
        </p:nvSpPr>
        <p:spPr>
          <a:xfrm>
            <a:off x="5028236" y="5724844"/>
            <a:ext cx="3784803" cy="365123"/>
          </a:xfrm>
          <a:prstGeom prst="rect">
            <a:avLst/>
          </a:prstGeom>
        </p:spPr>
        <p:txBody>
          <a:bodyPr lIns="95763" tIns="47881" rIns="95763" bIns="47881">
            <a:normAutofit/>
          </a:bodyPr>
          <a:lstStyle/>
          <a:p>
            <a:endParaRPr lang="it-IT">
              <a:solidFill>
                <a:srgbClr val="546F98"/>
              </a:solidFill>
            </a:endParaRPr>
          </a:p>
        </p:txBody>
      </p:sp>
      <p:sp>
        <p:nvSpPr>
          <p:cNvPr id="2" name="Title 1"/>
          <p:cNvSpPr>
            <a:spLocks noGrp="1"/>
          </p:cNvSpPr>
          <p:nvPr>
            <p:ph type="title"/>
          </p:nvPr>
        </p:nvSpPr>
        <p:spPr>
          <a:xfrm>
            <a:off x="5134819" y="2657441"/>
            <a:ext cx="3579954" cy="1463153"/>
          </a:xfrm>
          <a:prstGeom prst="rect">
            <a:avLst/>
          </a:prstGeom>
        </p:spPr>
        <p:txBody>
          <a:bodyPr anchor="b">
            <a:normAutofit/>
          </a:bodyPr>
          <a:lstStyle>
            <a:lvl1pPr algn="l">
              <a:defRPr sz="2800" b="0"/>
            </a:lvl1pPr>
          </a:lstStyle>
          <a:p>
            <a:r>
              <a:rPr lang="it-IT" dirty="0"/>
              <a:t>Fare clic per modificare lo stile del titolo</a:t>
            </a:r>
            <a:endParaRPr lang="en-US" dirty="0"/>
          </a:p>
        </p:txBody>
      </p:sp>
      <p:sp>
        <p:nvSpPr>
          <p:cNvPr id="4" name="Text Placeholder 3"/>
          <p:cNvSpPr>
            <a:spLocks noGrp="1"/>
          </p:cNvSpPr>
          <p:nvPr>
            <p:ph type="body" sz="half" idx="2"/>
          </p:nvPr>
        </p:nvSpPr>
        <p:spPr>
          <a:xfrm>
            <a:off x="5131309" y="4136996"/>
            <a:ext cx="3573683" cy="1517903"/>
          </a:xfrm>
          <a:prstGeom prst="rect">
            <a:avLst/>
          </a:prstGeom>
        </p:spPr>
        <p:txBody>
          <a:bodyPr>
            <a:normAutofit/>
          </a:bodyPr>
          <a:lstStyle>
            <a:lvl1pPr marL="0" indent="0">
              <a:buNone/>
              <a:defRPr sz="1600">
                <a:solidFill>
                  <a:srgbClr val="424242"/>
                </a:solidFill>
              </a:defRPr>
            </a:lvl1pPr>
            <a:lvl2pPr marL="478817" indent="0">
              <a:buNone/>
              <a:defRPr sz="1300"/>
            </a:lvl2pPr>
            <a:lvl3pPr marL="957633" indent="0">
              <a:buNone/>
              <a:defRPr sz="1000"/>
            </a:lvl3pPr>
            <a:lvl4pPr marL="1436452" indent="0">
              <a:buNone/>
              <a:defRPr sz="1000"/>
            </a:lvl4pPr>
            <a:lvl5pPr marL="1915268" indent="0">
              <a:buNone/>
              <a:defRPr sz="1000"/>
            </a:lvl5pPr>
            <a:lvl6pPr marL="2394084" indent="0">
              <a:buNone/>
              <a:defRPr sz="1000"/>
            </a:lvl6pPr>
            <a:lvl7pPr marL="2872902" indent="0">
              <a:buNone/>
              <a:defRPr sz="1000"/>
            </a:lvl7pPr>
            <a:lvl8pPr marL="3351721" indent="0">
              <a:buNone/>
              <a:defRPr sz="1000"/>
            </a:lvl8pPr>
            <a:lvl9pPr marL="3830537"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35842679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8_Contenuto con didascalia">
    <p:spTree>
      <p:nvGrpSpPr>
        <p:cNvPr id="1" name=""/>
        <p:cNvGrpSpPr/>
        <p:nvPr/>
      </p:nvGrpSpPr>
      <p:grpSpPr>
        <a:xfrm>
          <a:off x="0" y="0"/>
          <a:ext cx="0" cy="0"/>
          <a:chOff x="0" y="0"/>
          <a:chExt cx="0" cy="0"/>
        </a:xfrm>
      </p:grpSpPr>
      <p:sp>
        <p:nvSpPr>
          <p:cNvPr id="46" name="Rectangle 45"/>
          <p:cNvSpPr/>
          <p:nvPr/>
        </p:nvSpPr>
        <p:spPr>
          <a:xfrm>
            <a:off x="4562957" y="-21511"/>
            <a:ext cx="5148000" cy="637200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7" name="Rectangle 56"/>
          <p:cNvSpPr/>
          <p:nvPr/>
        </p:nvSpPr>
        <p:spPr>
          <a:xfrm>
            <a:off x="4953000" y="-21510"/>
            <a:ext cx="4329000" cy="623938"/>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FFFF"/>
              </a:solidFill>
            </a:endParaRPr>
          </a:p>
        </p:txBody>
      </p:sp>
      <p:sp>
        <p:nvSpPr>
          <p:cNvPr id="61" name="Rectangle 60"/>
          <p:cNvSpPr/>
          <p:nvPr/>
        </p:nvSpPr>
        <p:spPr>
          <a:xfrm>
            <a:off x="5038463" y="6088284"/>
            <a:ext cx="4290000" cy="8174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5134819" y="1844824"/>
            <a:ext cx="4134000" cy="2268000"/>
          </a:xfrm>
        </p:spPr>
        <p:txBody>
          <a:bodyPr anchor="b">
            <a:normAutofit/>
          </a:bodyPr>
          <a:lstStyle>
            <a:lvl1pPr algn="l">
              <a:defRPr sz="2800" b="0"/>
            </a:lvl1pPr>
          </a:lstStyle>
          <a:p>
            <a:r>
              <a:rPr lang="it-IT"/>
              <a:t>Fare clic per modificare lo stile del titolo</a:t>
            </a:r>
            <a:endParaRPr lang="en-US"/>
          </a:p>
        </p:txBody>
      </p:sp>
      <p:sp>
        <p:nvSpPr>
          <p:cNvPr id="4" name="Text Placeholder 3"/>
          <p:cNvSpPr>
            <a:spLocks noGrp="1"/>
          </p:cNvSpPr>
          <p:nvPr>
            <p:ph type="body" sz="half" idx="2"/>
          </p:nvPr>
        </p:nvSpPr>
        <p:spPr>
          <a:xfrm>
            <a:off x="5131308" y="5193296"/>
            <a:ext cx="3573683" cy="900000"/>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pic>
        <p:nvPicPr>
          <p:cNvPr id="9" name="Immagin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24376">
            <a:off x="720192" y="2443424"/>
            <a:ext cx="3413903" cy="20483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ttangolo 9"/>
          <p:cNvSpPr/>
          <p:nvPr userDrawn="1"/>
        </p:nvSpPr>
        <p:spPr>
          <a:xfrm>
            <a:off x="5558638" y="24081"/>
            <a:ext cx="2952796" cy="400110"/>
          </a:xfrm>
          <a:prstGeom prst="rect">
            <a:avLst/>
          </a:prstGeom>
        </p:spPr>
        <p:txBody>
          <a:bodyPr wrap="none">
            <a:spAutoFit/>
          </a:bodyPr>
          <a:lstStyle/>
          <a:p>
            <a:r>
              <a:rPr lang="it-IT" sz="2000" b="1" dirty="0">
                <a:solidFill>
                  <a:srgbClr val="FFFFFF"/>
                </a:solidFill>
                <a:latin typeface="Calibri" panose="020F0502020204030204" pitchFamily="34" charset="0"/>
              </a:rPr>
              <a:t>Milano, 11 dicembre 2013</a:t>
            </a:r>
          </a:p>
        </p:txBody>
      </p:sp>
    </p:spTree>
    <p:extLst>
      <p:ext uri="{BB962C8B-B14F-4D97-AF65-F5344CB8AC3E}">
        <p14:creationId xmlns:p14="http://schemas.microsoft.com/office/powerpoint/2010/main" val="21554231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2_Solo titolo">
    <p:spTree>
      <p:nvGrpSpPr>
        <p:cNvPr id="1" name=""/>
        <p:cNvGrpSpPr/>
        <p:nvPr/>
      </p:nvGrpSpPr>
      <p:grpSpPr>
        <a:xfrm>
          <a:off x="0" y="0"/>
          <a:ext cx="0" cy="0"/>
          <a:chOff x="0" y="0"/>
          <a:chExt cx="0" cy="0"/>
        </a:xfrm>
      </p:grpSpPr>
      <p:sp>
        <p:nvSpPr>
          <p:cNvPr id="4" name="Segnaposto numero diapositiva 4"/>
          <p:cNvSpPr>
            <a:spLocks noGrp="1"/>
          </p:cNvSpPr>
          <p:nvPr>
            <p:ph type="sldNum" sz="quarter" idx="10"/>
          </p:nvPr>
        </p:nvSpPr>
        <p:spPr>
          <a:xfrm>
            <a:off x="8855208" y="1588"/>
            <a:ext cx="825500" cy="366712"/>
          </a:xfrm>
          <a:prstGeom prst="rect">
            <a:avLst/>
          </a:prstGeom>
        </p:spPr>
        <p:txBody>
          <a:bodyPr/>
          <a:lstStyle>
            <a:lvl1pPr>
              <a:defRPr/>
            </a:lvl1pPr>
          </a:lstStyle>
          <a:p>
            <a:pPr>
              <a:defRPr/>
            </a:pPr>
            <a:fld id="{AD83AD28-BFD7-47F2-BE4A-5DF947BF232D}" type="slidenum">
              <a:rPr lang="en-US">
                <a:solidFill>
                  <a:srgbClr val="546F98"/>
                </a:solidFill>
              </a:rPr>
              <a:pPr>
                <a:defRPr/>
              </a:pPr>
              <a:t>‹N›</a:t>
            </a:fld>
            <a:endParaRPr lang="en-US" dirty="0">
              <a:solidFill>
                <a:srgbClr val="546F98"/>
              </a:solidFill>
            </a:endParaRPr>
          </a:p>
        </p:txBody>
      </p:sp>
      <p:sp>
        <p:nvSpPr>
          <p:cNvPr id="5" name="Rettangolo 4"/>
          <p:cNvSpPr/>
          <p:nvPr userDrawn="1"/>
        </p:nvSpPr>
        <p:spPr>
          <a:xfrm>
            <a:off x="1351" y="-27384"/>
            <a:ext cx="9906000" cy="6885384"/>
          </a:xfrm>
          <a:prstGeom prst="rect">
            <a:avLst/>
          </a:prstGeom>
          <a:ln>
            <a:noFill/>
          </a:ln>
        </p:spPr>
        <p:style>
          <a:lnRef idx="2">
            <a:schemeClr val="accent6"/>
          </a:lnRef>
          <a:fillRef idx="1002">
            <a:schemeClr val="lt2"/>
          </a:fillRef>
          <a:effectRef idx="0">
            <a:schemeClr val="accent6"/>
          </a:effectRef>
          <a:fontRef idx="minor">
            <a:schemeClr val="dk1"/>
          </a:fontRef>
        </p:style>
        <p:txBody>
          <a:bodyPr rtlCol="0" anchor="ctr"/>
          <a:lstStyle/>
          <a:p>
            <a:pPr algn="ctr"/>
            <a:endParaRPr lang="it-IT">
              <a:solidFill>
                <a:srgbClr val="546F98"/>
              </a:solidFill>
            </a:endParaRPr>
          </a:p>
        </p:txBody>
      </p:sp>
      <p:sp>
        <p:nvSpPr>
          <p:cNvPr id="7" name="Rectangle 65"/>
          <p:cNvSpPr/>
          <p:nvPr userDrawn="1"/>
        </p:nvSpPr>
        <p:spPr>
          <a:xfrm>
            <a:off x="274351" y="260648"/>
            <a:ext cx="9360000" cy="6264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69"/>
          <p:cNvSpPr/>
          <p:nvPr userDrawn="1"/>
        </p:nvSpPr>
        <p:spPr>
          <a:xfrm>
            <a:off x="38454" y="-21511"/>
            <a:ext cx="9205023" cy="540000"/>
          </a:xfrm>
          <a:prstGeom prst="rect">
            <a:avLst/>
          </a:prstGeom>
          <a:solidFill>
            <a:srgbClr val="F5F5F5"/>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CasellaDiTesto 8"/>
          <p:cNvSpPr txBox="1"/>
          <p:nvPr userDrawn="1"/>
        </p:nvSpPr>
        <p:spPr>
          <a:xfrm>
            <a:off x="147247" y="-27384"/>
            <a:ext cx="8982457"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buFont typeface="Arial" panose="020B0604020202020204" pitchFamily="34" charset="0"/>
              <a:buNone/>
            </a:pPr>
            <a:r>
              <a:rPr lang="it-IT" b="1" dirty="0">
                <a:solidFill>
                  <a:srgbClr val="FFFFFF"/>
                </a:solidFill>
                <a:latin typeface="Calibri" panose="020F0502020204030204" pitchFamily="34" charset="0"/>
              </a:rPr>
              <a:t>Corso base sul commercio</a:t>
            </a:r>
          </a:p>
        </p:txBody>
      </p:sp>
      <p:pic>
        <p:nvPicPr>
          <p:cNvPr id="10" name="Immagin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0657" y="5949281"/>
            <a:ext cx="1680005" cy="759931"/>
          </a:xfrm>
          <a:prstGeom prst="roundRect">
            <a:avLst>
              <a:gd name="adj" fmla="val 8594"/>
            </a:avLst>
          </a:prstGeom>
          <a:solidFill>
            <a:srgbClr val="FFFFFF">
              <a:shade val="85000"/>
            </a:srgbClr>
          </a:solidFill>
          <a:ln>
            <a:solidFill>
              <a:srgbClr val="C00000"/>
            </a:solidFill>
          </a:ln>
          <a:effectLst>
            <a:outerShdw blurRad="50800" dist="50800" dir="5400000" algn="ctr" rotWithShape="0">
              <a:srgbClr val="000000">
                <a:alpha val="29000"/>
              </a:srgbClr>
            </a:outerShdw>
          </a:effectLst>
        </p:spPr>
      </p:pic>
    </p:spTree>
    <p:extLst>
      <p:ext uri="{BB962C8B-B14F-4D97-AF65-F5344CB8AC3E}">
        <p14:creationId xmlns:p14="http://schemas.microsoft.com/office/powerpoint/2010/main" val="31076811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8_Intestazione sezione">
    <p:spTree>
      <p:nvGrpSpPr>
        <p:cNvPr id="1" name=""/>
        <p:cNvGrpSpPr/>
        <p:nvPr/>
      </p:nvGrpSpPr>
      <p:grpSpPr>
        <a:xfrm>
          <a:off x="0" y="0"/>
          <a:ext cx="0" cy="0"/>
          <a:chOff x="0" y="0"/>
          <a:chExt cx="0" cy="0"/>
        </a:xfrm>
      </p:grpSpPr>
      <p:sp>
        <p:nvSpPr>
          <p:cNvPr id="2" name="Rettangolo 1"/>
          <p:cNvSpPr/>
          <p:nvPr userDrawn="1"/>
        </p:nvSpPr>
        <p:spPr>
          <a:xfrm>
            <a:off x="5660572" y="4025736"/>
            <a:ext cx="4245428" cy="2832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pic>
        <p:nvPicPr>
          <p:cNvPr id="3" name="Immagine 2" descr="5x10_per presentazioni.jpg"/>
          <p:cNvPicPr>
            <a:picLocks noChangeAspect="1"/>
          </p:cNvPicPr>
          <p:nvPr userDrawn="1"/>
        </p:nvPicPr>
        <p:blipFill>
          <a:blip r:embed="rId2" cstate="print"/>
          <a:srcRect/>
          <a:stretch>
            <a:fillRect/>
          </a:stretch>
        </p:blipFill>
        <p:spPr bwMode="auto">
          <a:xfrm>
            <a:off x="4661913" y="6046988"/>
            <a:ext cx="1794000" cy="811012"/>
          </a:xfrm>
          <a:prstGeom prst="rect">
            <a:avLst/>
          </a:prstGeom>
          <a:noFill/>
          <a:ln>
            <a:noFill/>
          </a:ln>
        </p:spPr>
      </p:pic>
    </p:spTree>
    <p:extLst>
      <p:ext uri="{BB962C8B-B14F-4D97-AF65-F5344CB8AC3E}">
        <p14:creationId xmlns:p14="http://schemas.microsoft.com/office/powerpoint/2010/main" val="7626555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9_Titolo e contenuto">
    <p:spTree>
      <p:nvGrpSpPr>
        <p:cNvPr id="1" name=""/>
        <p:cNvGrpSpPr/>
        <p:nvPr/>
      </p:nvGrpSpPr>
      <p:grpSpPr>
        <a:xfrm>
          <a:off x="0" y="0"/>
          <a:ext cx="0" cy="0"/>
          <a:chOff x="0" y="0"/>
          <a:chExt cx="0" cy="0"/>
        </a:xfrm>
      </p:grpSpPr>
      <p:cxnSp>
        <p:nvCxnSpPr>
          <p:cNvPr id="4" name="Connettore 1 3"/>
          <p:cNvCxnSpPr/>
          <p:nvPr userDrawn="1"/>
        </p:nvCxnSpPr>
        <p:spPr>
          <a:xfrm>
            <a:off x="329711" y="1435588"/>
            <a:ext cx="939900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5" name="Connettore 1 4"/>
          <p:cNvCxnSpPr/>
          <p:nvPr userDrawn="1"/>
        </p:nvCxnSpPr>
        <p:spPr>
          <a:xfrm>
            <a:off x="329712" y="1435588"/>
            <a:ext cx="12039" cy="5167601"/>
          </a:xfrm>
          <a:prstGeom prst="line">
            <a:avLst/>
          </a:prstGeom>
        </p:spPr>
        <p:style>
          <a:lnRef idx="2">
            <a:schemeClr val="accent3"/>
          </a:lnRef>
          <a:fillRef idx="0">
            <a:schemeClr val="accent3"/>
          </a:fillRef>
          <a:effectRef idx="1">
            <a:schemeClr val="accent3"/>
          </a:effectRef>
          <a:fontRef idx="minor">
            <a:schemeClr val="tx1"/>
          </a:fontRef>
        </p:style>
      </p:cxnSp>
      <p:sp>
        <p:nvSpPr>
          <p:cNvPr id="6" name="Titolo 7"/>
          <p:cNvSpPr>
            <a:spLocks noGrp="1"/>
          </p:cNvSpPr>
          <p:nvPr>
            <p:ph type="ctrTitle"/>
          </p:nvPr>
        </p:nvSpPr>
        <p:spPr>
          <a:xfrm>
            <a:off x="334046" y="435527"/>
            <a:ext cx="9417575" cy="1002486"/>
          </a:xfrm>
          <a:prstGeom prst="rect">
            <a:avLst/>
          </a:prstGeom>
        </p:spPr>
        <p:txBody>
          <a:bodyPr anchor="ctr"/>
          <a:lstStyle>
            <a:lvl1pPr algn="just">
              <a:defRPr lang="en-US" sz="3400" b="0" kern="1200" dirty="0">
                <a:solidFill>
                  <a:schemeClr val="accent3"/>
                </a:solidFill>
                <a:latin typeface="Calibri" pitchFamily="34" charset="0"/>
                <a:ea typeface="+mn-ea"/>
                <a:cs typeface="Calibri" pitchFamily="34" charset="0"/>
              </a:defRPr>
            </a:lvl1pPr>
          </a:lstStyle>
          <a:p>
            <a:r>
              <a:rPr lang="it-IT" dirty="0"/>
              <a:t>Fare clic per modificare lo stile del titolo</a:t>
            </a:r>
            <a:endParaRPr lang="en-US" dirty="0"/>
          </a:p>
        </p:txBody>
      </p:sp>
      <p:pic>
        <p:nvPicPr>
          <p:cNvPr id="11" name="Picture 31" descr="formazione B 8x4_(R51,G95,B155)"/>
          <p:cNvPicPr>
            <a:picLocks noChangeAspect="1" noChangeArrowheads="1"/>
          </p:cNvPicPr>
          <p:nvPr userDrawn="1"/>
        </p:nvPicPr>
        <p:blipFill>
          <a:blip r:embed="rId2" cstate="print">
            <a:clrChange>
              <a:clrFrom>
                <a:srgbClr val="FFFFFF"/>
              </a:clrFrom>
              <a:clrTo>
                <a:srgbClr val="FFFFFF">
                  <a:alpha val="0"/>
                </a:srgbClr>
              </a:clrTo>
            </a:clrChange>
            <a:duotone>
              <a:prstClr val="black"/>
              <a:schemeClr val="tx2">
                <a:tint val="45000"/>
                <a:satMod val="400000"/>
              </a:schemeClr>
            </a:duotone>
          </a:blip>
          <a:srcRect/>
          <a:stretch>
            <a:fillRect/>
          </a:stretch>
        </p:blipFill>
        <p:spPr bwMode="auto">
          <a:xfrm>
            <a:off x="8708356" y="6070920"/>
            <a:ext cx="1170000" cy="481849"/>
          </a:xfrm>
          <a:prstGeom prst="rect">
            <a:avLst/>
          </a:prstGeom>
          <a:noFill/>
          <a:ln w="9525">
            <a:noFill/>
            <a:miter lim="800000"/>
            <a:headEnd/>
            <a:tailEnd/>
          </a:ln>
        </p:spPr>
      </p:pic>
      <p:sp>
        <p:nvSpPr>
          <p:cNvPr id="3" name="Segnaposto contenuto 2"/>
          <p:cNvSpPr>
            <a:spLocks noGrp="1"/>
          </p:cNvSpPr>
          <p:nvPr>
            <p:ph idx="1"/>
          </p:nvPr>
        </p:nvSpPr>
        <p:spPr>
          <a:xfrm>
            <a:off x="341752" y="1568824"/>
            <a:ext cx="9386960" cy="4743019"/>
          </a:xfrm>
          <a:prstGeom prst="rect">
            <a:avLst/>
          </a:prstGeom>
        </p:spPr>
        <p:txBody>
          <a:bodyPr/>
          <a:lstStyle>
            <a:lvl1pPr marL="273050" indent="-273050">
              <a:buClr>
                <a:srgbClr val="0070C0"/>
              </a:buClr>
              <a:buSzPct val="100000"/>
              <a:buFont typeface="Wingdings" panose="05000000000000000000" pitchFamily="2" charset="2"/>
              <a:buChar char="v"/>
              <a:tabLst>
                <a:tab pos="273050" algn="l"/>
              </a:tabLst>
              <a:defRPr sz="1800">
                <a:latin typeface="Corbel" pitchFamily="34" charset="0"/>
              </a:defRPr>
            </a:lvl1pPr>
            <a:lvl2pPr marL="542925" indent="-277813">
              <a:buSzPct val="90000"/>
              <a:buFont typeface="Wingdings" panose="05000000000000000000" pitchFamily="2" charset="2"/>
              <a:buChar char="v"/>
              <a:defRPr sz="1800">
                <a:latin typeface="Corbel" pitchFamily="34" charset="0"/>
              </a:defRPr>
            </a:lvl2pPr>
            <a:lvl3pPr marL="922338" indent="-219075">
              <a:buSzPct val="80000"/>
              <a:buFont typeface="Wingdings" panose="05000000000000000000" pitchFamily="2" charset="2"/>
              <a:buChar char="v"/>
              <a:defRPr sz="1800">
                <a:latin typeface="Corbel" pitchFamily="34" charset="0"/>
              </a:defRPr>
            </a:lvl3pPr>
            <a:lvl4pPr marL="1258888" indent="-279400">
              <a:buSzPct val="80000"/>
              <a:buFont typeface="Wingdings" panose="05000000000000000000" pitchFamily="2" charset="2"/>
              <a:buChar char="v"/>
              <a:defRPr sz="1800">
                <a:latin typeface="Corbel" pitchFamily="34" charset="0"/>
              </a:defRPr>
            </a:lvl4pPr>
            <a:lvl5pPr marL="1520825" indent="-314325">
              <a:buClr>
                <a:schemeClr val="tx2">
                  <a:lumMod val="75000"/>
                </a:schemeClr>
              </a:buClr>
              <a:buSzPct val="80000"/>
              <a:buFont typeface="Wingdings" panose="05000000000000000000" pitchFamily="2" charset="2"/>
              <a:buChar char="v"/>
              <a:defRPr sz="1800">
                <a:latin typeface="Corbel" pitchFamily="34" charset="0"/>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Tree>
    <p:extLst>
      <p:ext uri="{BB962C8B-B14F-4D97-AF65-F5344CB8AC3E}">
        <p14:creationId xmlns:p14="http://schemas.microsoft.com/office/powerpoint/2010/main" val="2968578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2.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3.jpe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0.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image" Target="../media/image10.jpe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theme" Target="../theme/theme3.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image" Target="../media/image3.jpeg"/><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10.jpe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image" Target="../media/image3.jpe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image" Target="../media/image11.jpeg"/><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66" name="Rectangle 65"/>
          <p:cNvSpPr/>
          <p:nvPr/>
        </p:nvSpPr>
        <p:spPr>
          <a:xfrm>
            <a:off x="248476" y="621352"/>
            <a:ext cx="9360000" cy="5976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a:p>
        </p:txBody>
      </p:sp>
      <p:sp>
        <p:nvSpPr>
          <p:cNvPr id="71" name="Rectangle 70"/>
          <p:cNvSpPr/>
          <p:nvPr/>
        </p:nvSpPr>
        <p:spPr>
          <a:xfrm>
            <a:off x="0" y="44624"/>
            <a:ext cx="9906000" cy="47667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lIns="95763" tIns="47881" rIns="95763" bIns="47881" rtlCol="0" anchor="ctr"/>
          <a:lstStyle/>
          <a:p>
            <a:pPr algn="ctr"/>
            <a:r>
              <a:rPr lang="en-US" sz="1600" dirty="0" err="1"/>
              <a:t>Indicazioni</a:t>
            </a:r>
            <a:r>
              <a:rPr lang="en-US" sz="1600" baseline="0" dirty="0"/>
              <a:t> </a:t>
            </a:r>
            <a:r>
              <a:rPr lang="en-US" sz="1600" baseline="0" dirty="0" err="1"/>
              <a:t>generali</a:t>
            </a:r>
            <a:r>
              <a:rPr lang="en-US" sz="1600" baseline="0" dirty="0"/>
              <a:t> </a:t>
            </a:r>
            <a:r>
              <a:rPr lang="en-US" sz="1600" baseline="0" dirty="0" err="1"/>
              <a:t>evoluzione</a:t>
            </a:r>
            <a:r>
              <a:rPr lang="en-US" sz="1600" baseline="0" dirty="0"/>
              <a:t> </a:t>
            </a:r>
            <a:r>
              <a:rPr lang="en-US" sz="1600" baseline="0" dirty="0" err="1"/>
              <a:t>normativa</a:t>
            </a:r>
            <a:r>
              <a:rPr lang="en-US" sz="1600" baseline="0" dirty="0"/>
              <a:t> </a:t>
            </a:r>
            <a:r>
              <a:rPr lang="en-US" sz="1600" baseline="0" dirty="0" err="1"/>
              <a:t>attività</a:t>
            </a:r>
            <a:r>
              <a:rPr lang="en-US" sz="1600" baseline="0" dirty="0"/>
              <a:t> </a:t>
            </a:r>
            <a:r>
              <a:rPr lang="en-US" sz="1600" baseline="0" dirty="0" err="1"/>
              <a:t>commerciale</a:t>
            </a:r>
            <a:r>
              <a:rPr lang="en-US" sz="1600" baseline="0" dirty="0"/>
              <a:t> e </a:t>
            </a:r>
            <a:r>
              <a:rPr lang="en-US" sz="1600" baseline="0" dirty="0" err="1"/>
              <a:t>paracommerciali</a:t>
            </a:r>
            <a:endParaRPr lang="en-US" sz="1600" dirty="0"/>
          </a:p>
        </p:txBody>
      </p:sp>
      <p:pic>
        <p:nvPicPr>
          <p:cNvPr id="63" name="Immagine 62"/>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rot="1089068">
            <a:off x="240778" y="532227"/>
            <a:ext cx="897099" cy="607036"/>
          </a:xfrm>
          <a:prstGeom prst="rect">
            <a:avLst/>
          </a:prstGeom>
          <a:ln>
            <a:noFill/>
          </a:ln>
          <a:effectLst>
            <a:outerShdw blurRad="76200" dir="13500000" sy="23000" kx="1200000" algn="br" rotWithShape="0">
              <a:prstClr val="black">
                <a:alpha val="20000"/>
              </a:prstClr>
            </a:outerShdw>
          </a:effectLst>
        </p:spPr>
      </p:pic>
      <p:sp>
        <p:nvSpPr>
          <p:cNvPr id="2" name="Title Placeholder 1"/>
          <p:cNvSpPr>
            <a:spLocks noGrp="1"/>
          </p:cNvSpPr>
          <p:nvPr>
            <p:ph type="title"/>
          </p:nvPr>
        </p:nvSpPr>
        <p:spPr>
          <a:xfrm>
            <a:off x="1352600" y="643981"/>
            <a:ext cx="7920880" cy="696787"/>
          </a:xfrm>
          <a:prstGeom prst="rect">
            <a:avLst/>
          </a:prstGeom>
        </p:spPr>
        <p:txBody>
          <a:bodyPr vert="horz" lIns="95763" tIns="47881" rIns="95763" bIns="47881" rtlCol="0" anchor="b">
            <a:noAutofit/>
          </a:bodyPr>
          <a:lstStyle/>
          <a:p>
            <a:r>
              <a:rPr lang="it-IT" dirty="0"/>
              <a:t>Fare clic per modificare lo stile del titolo</a:t>
            </a:r>
            <a:endParaRPr lang="en-US" dirty="0"/>
          </a:p>
        </p:txBody>
      </p:sp>
      <p:sp>
        <p:nvSpPr>
          <p:cNvPr id="3" name="Text Placeholder 2"/>
          <p:cNvSpPr>
            <a:spLocks noGrp="1"/>
          </p:cNvSpPr>
          <p:nvPr>
            <p:ph type="body" idx="1"/>
          </p:nvPr>
        </p:nvSpPr>
        <p:spPr>
          <a:xfrm>
            <a:off x="632520" y="1628800"/>
            <a:ext cx="8640960" cy="4320480"/>
          </a:xfrm>
          <a:prstGeom prst="rect">
            <a:avLst/>
          </a:prstGeom>
        </p:spPr>
        <p:txBody>
          <a:bodyPr vert="horz" lIns="95763" tIns="47881" rIns="95763" bIns="47881"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pic>
        <p:nvPicPr>
          <p:cNvPr id="83" name="Immagine 82"/>
          <p:cNvPicPr>
            <a:picLocks noChangeAspect="1"/>
          </p:cNvPicPr>
          <p:nvPr/>
        </p:nvPicPr>
        <p:blipFill>
          <a:blip r:embed="rId3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17330" y="5949289"/>
            <a:ext cx="1693681" cy="532973"/>
          </a:xfrm>
          <a:prstGeom prst="rect">
            <a:avLst/>
          </a:prstGeom>
        </p:spPr>
      </p:pic>
    </p:spTree>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5" r:id="rId12"/>
    <p:sldLayoutId id="2147483956" r:id="rId13"/>
    <p:sldLayoutId id="2147483957" r:id="rId14"/>
    <p:sldLayoutId id="2147483958" r:id="rId15"/>
    <p:sldLayoutId id="2147483959" r:id="rId16"/>
    <p:sldLayoutId id="2147483960" r:id="rId17"/>
    <p:sldLayoutId id="2147483961" r:id="rId18"/>
    <p:sldLayoutId id="2147483965" r:id="rId19"/>
    <p:sldLayoutId id="2147483966" r:id="rId20"/>
    <p:sldLayoutId id="2147483967" r:id="rId21"/>
    <p:sldLayoutId id="2147483968" r:id="rId22"/>
    <p:sldLayoutId id="2147483970" r:id="rId23"/>
    <p:sldLayoutId id="2147483971" r:id="rId24"/>
    <p:sldLayoutId id="2147483972" r:id="rId25"/>
    <p:sldLayoutId id="2147483976" r:id="rId26"/>
    <p:sldLayoutId id="2147484086" r:id="rId27"/>
    <p:sldLayoutId id="2147484087" r:id="rId28"/>
  </p:sldLayoutIdLst>
  <p:hf hdr="0" ftr="0" dt="0"/>
  <p:txStyles>
    <p:titleStyle>
      <a:lvl1pPr algn="l" defTabSz="957633" rtl="0" eaLnBrk="1" latinLnBrk="0" hangingPunct="1">
        <a:spcBef>
          <a:spcPct val="0"/>
        </a:spcBef>
        <a:buNone/>
        <a:defRPr sz="3600" kern="1200">
          <a:solidFill>
            <a:schemeClr val="accent1"/>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59113" indent="-287289" algn="l" defTabSz="957633" rtl="0" eaLnBrk="1" latinLnBrk="0" hangingPunct="1">
        <a:spcBef>
          <a:spcPct val="20000"/>
        </a:spcBef>
        <a:buClr>
          <a:schemeClr val="accent1"/>
        </a:buClr>
        <a:buSzPct val="76000"/>
        <a:buFont typeface="Wingdings 2" pitchFamily="18" charset="2"/>
        <a:buChar char=""/>
        <a:defRPr sz="2400" kern="1200">
          <a:solidFill>
            <a:srgbClr val="000000"/>
          </a:solidFill>
          <a:latin typeface="Calibri" panose="020F0502020204030204" pitchFamily="34" charset="0"/>
          <a:ea typeface="+mn-ea"/>
          <a:cs typeface="+mn-cs"/>
        </a:defRPr>
      </a:lvl1pPr>
      <a:lvl2pPr marL="670343" indent="-287289" algn="l" defTabSz="957633" rtl="0" eaLnBrk="1" latinLnBrk="0" hangingPunct="1">
        <a:spcBef>
          <a:spcPct val="20000"/>
        </a:spcBef>
        <a:buClr>
          <a:schemeClr val="accent1"/>
        </a:buClr>
        <a:buSzPct val="76000"/>
        <a:buFont typeface="Wingdings 2" pitchFamily="18" charset="2"/>
        <a:buChar char=""/>
        <a:defRPr sz="2200" kern="1200">
          <a:solidFill>
            <a:srgbClr val="000000"/>
          </a:solidFill>
          <a:latin typeface="Calibri" panose="020F0502020204030204" pitchFamily="34" charset="0"/>
          <a:ea typeface="+mn-ea"/>
          <a:cs typeface="+mn-cs"/>
        </a:defRPr>
      </a:lvl2pPr>
      <a:lvl3pPr marL="957633" indent="-239408" algn="l" defTabSz="957633" rtl="0" eaLnBrk="1" latinLnBrk="0" hangingPunct="1">
        <a:spcBef>
          <a:spcPct val="20000"/>
        </a:spcBef>
        <a:buClr>
          <a:schemeClr val="accent1"/>
        </a:buClr>
        <a:buSzPct val="76000"/>
        <a:buFont typeface="Wingdings 2" pitchFamily="18" charset="2"/>
        <a:buChar char=""/>
        <a:defRPr sz="2000" kern="1200">
          <a:solidFill>
            <a:srgbClr val="000000"/>
          </a:solidFill>
          <a:latin typeface="Calibri" panose="020F0502020204030204" pitchFamily="34" charset="0"/>
          <a:ea typeface="+mn-ea"/>
          <a:cs typeface="+mn-cs"/>
        </a:defRPr>
      </a:lvl3pPr>
      <a:lvl4pPr marL="1177891" indent="-239408" algn="l" defTabSz="957633" rtl="0" eaLnBrk="1" latinLnBrk="0" hangingPunct="1">
        <a:spcBef>
          <a:spcPct val="20000"/>
        </a:spcBef>
        <a:buClr>
          <a:schemeClr val="accent1"/>
        </a:buClr>
        <a:buSzPct val="76000"/>
        <a:buFont typeface="Wingdings 2" pitchFamily="18" charset="2"/>
        <a:buChar char=""/>
        <a:defRPr sz="1800" kern="1200">
          <a:solidFill>
            <a:srgbClr val="000000"/>
          </a:solidFill>
          <a:latin typeface="Calibri" panose="020F0502020204030204" pitchFamily="34" charset="0"/>
          <a:ea typeface="+mn-ea"/>
          <a:cs typeface="+mn-cs"/>
        </a:defRPr>
      </a:lvl4pPr>
      <a:lvl5pPr marL="1388569" indent="-239408" algn="l" defTabSz="957633" rtl="0" eaLnBrk="1" latinLnBrk="0" hangingPunct="1">
        <a:spcBef>
          <a:spcPct val="20000"/>
        </a:spcBef>
        <a:buClr>
          <a:schemeClr val="accent1"/>
        </a:buClr>
        <a:buSzPct val="76000"/>
        <a:buFont typeface="Wingdings 2" pitchFamily="18" charset="2"/>
        <a:buChar char=""/>
        <a:defRPr sz="1600" kern="1200" baseline="0">
          <a:solidFill>
            <a:srgbClr val="000000"/>
          </a:solidFill>
          <a:latin typeface="Calibri" panose="020F0502020204030204" pitchFamily="34" charset="0"/>
          <a:ea typeface="+mn-ea"/>
          <a:cs typeface="+mn-cs"/>
        </a:defRPr>
      </a:lvl5pPr>
      <a:lvl6pPr marL="1589672"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6pPr>
      <a:lvl7pPr marL="1800353"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7pPr>
      <a:lvl8pPr marL="201103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8pPr>
      <a:lvl9pPr marL="222171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9pPr>
    </p:bodyStyle>
    <p:otherStyle>
      <a:defPPr>
        <a:defRPr lang="en-US"/>
      </a:defPPr>
      <a:lvl1pPr marL="0" algn="l" defTabSz="957633" rtl="0" eaLnBrk="1" latinLnBrk="0" hangingPunct="1">
        <a:defRPr sz="1800" kern="1200">
          <a:solidFill>
            <a:schemeClr val="tx1"/>
          </a:solidFill>
          <a:latin typeface="+mn-lt"/>
          <a:ea typeface="+mn-ea"/>
          <a:cs typeface="+mn-cs"/>
        </a:defRPr>
      </a:lvl1pPr>
      <a:lvl2pPr marL="478817" algn="l" defTabSz="957633" rtl="0" eaLnBrk="1" latinLnBrk="0" hangingPunct="1">
        <a:defRPr sz="1800" kern="1200">
          <a:solidFill>
            <a:schemeClr val="tx1"/>
          </a:solidFill>
          <a:latin typeface="+mn-lt"/>
          <a:ea typeface="+mn-ea"/>
          <a:cs typeface="+mn-cs"/>
        </a:defRPr>
      </a:lvl2pPr>
      <a:lvl3pPr marL="957633" algn="l" defTabSz="957633" rtl="0" eaLnBrk="1" latinLnBrk="0" hangingPunct="1">
        <a:defRPr sz="1800" kern="1200">
          <a:solidFill>
            <a:schemeClr val="tx1"/>
          </a:solidFill>
          <a:latin typeface="+mn-lt"/>
          <a:ea typeface="+mn-ea"/>
          <a:cs typeface="+mn-cs"/>
        </a:defRPr>
      </a:lvl3pPr>
      <a:lvl4pPr marL="1436452" algn="l" defTabSz="957633" rtl="0" eaLnBrk="1" latinLnBrk="0" hangingPunct="1">
        <a:defRPr sz="1800" kern="1200">
          <a:solidFill>
            <a:schemeClr val="tx1"/>
          </a:solidFill>
          <a:latin typeface="+mn-lt"/>
          <a:ea typeface="+mn-ea"/>
          <a:cs typeface="+mn-cs"/>
        </a:defRPr>
      </a:lvl4pPr>
      <a:lvl5pPr marL="1915268" algn="l" defTabSz="957633" rtl="0" eaLnBrk="1" latinLnBrk="0" hangingPunct="1">
        <a:defRPr sz="1800" kern="1200">
          <a:solidFill>
            <a:schemeClr val="tx1"/>
          </a:solidFill>
          <a:latin typeface="+mn-lt"/>
          <a:ea typeface="+mn-ea"/>
          <a:cs typeface="+mn-cs"/>
        </a:defRPr>
      </a:lvl5pPr>
      <a:lvl6pPr marL="2394084" algn="l" defTabSz="957633" rtl="0" eaLnBrk="1" latinLnBrk="0" hangingPunct="1">
        <a:defRPr sz="1800" kern="1200">
          <a:solidFill>
            <a:schemeClr val="tx1"/>
          </a:solidFill>
          <a:latin typeface="+mn-lt"/>
          <a:ea typeface="+mn-ea"/>
          <a:cs typeface="+mn-cs"/>
        </a:defRPr>
      </a:lvl6pPr>
      <a:lvl7pPr marL="2872902" algn="l" defTabSz="957633" rtl="0" eaLnBrk="1" latinLnBrk="0" hangingPunct="1">
        <a:defRPr sz="1800" kern="1200">
          <a:solidFill>
            <a:schemeClr val="tx1"/>
          </a:solidFill>
          <a:latin typeface="+mn-lt"/>
          <a:ea typeface="+mn-ea"/>
          <a:cs typeface="+mn-cs"/>
        </a:defRPr>
      </a:lvl7pPr>
      <a:lvl8pPr marL="3351721" algn="l" defTabSz="957633" rtl="0" eaLnBrk="1" latinLnBrk="0" hangingPunct="1">
        <a:defRPr sz="1800" kern="1200">
          <a:solidFill>
            <a:schemeClr val="tx1"/>
          </a:solidFill>
          <a:latin typeface="+mn-lt"/>
          <a:ea typeface="+mn-ea"/>
          <a:cs typeface="+mn-cs"/>
        </a:defRPr>
      </a:lvl8pPr>
      <a:lvl9pPr marL="3830537" algn="l" defTabSz="95763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546F98"/>
        </a:solidFill>
        <a:effectLst/>
      </p:bgPr>
    </p:bg>
    <p:spTree>
      <p:nvGrpSpPr>
        <p:cNvPr id="1" name=""/>
        <p:cNvGrpSpPr/>
        <p:nvPr/>
      </p:nvGrpSpPr>
      <p:grpSpPr>
        <a:xfrm>
          <a:off x="0" y="0"/>
          <a:ext cx="0" cy="0"/>
          <a:chOff x="0" y="0"/>
          <a:chExt cx="0" cy="0"/>
        </a:xfrm>
      </p:grpSpPr>
      <p:sp>
        <p:nvSpPr>
          <p:cNvPr id="7" name="Rectangle 65"/>
          <p:cNvSpPr/>
          <p:nvPr userDrawn="1"/>
        </p:nvSpPr>
        <p:spPr>
          <a:xfrm>
            <a:off x="272480" y="477368"/>
            <a:ext cx="9360000" cy="626400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a:p>
        </p:txBody>
      </p:sp>
      <p:pic>
        <p:nvPicPr>
          <p:cNvPr id="8" name="Immagin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rot="480000">
            <a:off x="395596" y="320372"/>
            <a:ext cx="893477" cy="50359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CasellaDiTesto 8"/>
          <p:cNvSpPr txBox="1"/>
          <p:nvPr userDrawn="1"/>
        </p:nvSpPr>
        <p:spPr>
          <a:xfrm>
            <a:off x="155575" y="44624"/>
            <a:ext cx="9621962" cy="342918"/>
          </a:xfrm>
          <a:prstGeom prst="rect">
            <a:avLst/>
          </a:prstGeom>
          <a:noFill/>
        </p:spPr>
        <p:txBody>
          <a:bodyPr wrap="square" lIns="95763" tIns="47881" rIns="95763" bIns="47881" rtlCol="0">
            <a:spAutoFit/>
          </a:bodyPr>
          <a:lstStyle/>
          <a:p>
            <a:pPr algn="ctr"/>
            <a:r>
              <a:rPr lang="en-US" sz="1600" dirty="0" err="1">
                <a:solidFill>
                  <a:schemeClr val="bg1"/>
                </a:solidFill>
              </a:rPr>
              <a:t>Modifiche</a:t>
            </a:r>
            <a:r>
              <a:rPr lang="en-US" sz="1600" dirty="0">
                <a:solidFill>
                  <a:schemeClr val="bg1"/>
                </a:solidFill>
              </a:rPr>
              <a:t> LR 6/10 </a:t>
            </a:r>
            <a:r>
              <a:rPr lang="en-US" sz="1600" dirty="0" err="1">
                <a:solidFill>
                  <a:schemeClr val="bg1"/>
                </a:solidFill>
              </a:rPr>
              <a:t>sul</a:t>
            </a:r>
            <a:r>
              <a:rPr lang="en-US" sz="1600" baseline="0" dirty="0">
                <a:solidFill>
                  <a:schemeClr val="bg1"/>
                </a:solidFill>
              </a:rPr>
              <a:t> </a:t>
            </a:r>
            <a:r>
              <a:rPr lang="en-US" sz="1600" baseline="0" dirty="0" err="1">
                <a:solidFill>
                  <a:schemeClr val="bg1"/>
                </a:solidFill>
              </a:rPr>
              <a:t>commercio</a:t>
            </a:r>
            <a:endParaRPr lang="en-US" sz="1600" dirty="0">
              <a:solidFill>
                <a:schemeClr val="bg1"/>
              </a:solidFill>
            </a:endParaRPr>
          </a:p>
        </p:txBody>
      </p:sp>
      <p:pic>
        <p:nvPicPr>
          <p:cNvPr id="10" name="Immagine 9"/>
          <p:cNvPicPr>
            <a:picLocks noChangeAspect="1"/>
          </p:cNvPicPr>
          <p:nvPr userDrawn="1"/>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17330" y="6166009"/>
            <a:ext cx="1693681" cy="532973"/>
          </a:xfrm>
          <a:prstGeom prst="rect">
            <a:avLst/>
          </a:prstGeom>
        </p:spPr>
      </p:pic>
    </p:spTree>
    <p:extLst>
      <p:ext uri="{BB962C8B-B14F-4D97-AF65-F5344CB8AC3E}">
        <p14:creationId xmlns:p14="http://schemas.microsoft.com/office/powerpoint/2010/main" val="1398678409"/>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66" name="Rectangle 65"/>
          <p:cNvSpPr/>
          <p:nvPr/>
        </p:nvSpPr>
        <p:spPr>
          <a:xfrm>
            <a:off x="272480" y="260648"/>
            <a:ext cx="9360000" cy="6264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a:p>
        </p:txBody>
      </p:sp>
      <p:sp>
        <p:nvSpPr>
          <p:cNvPr id="71" name="Rectangle 70"/>
          <p:cNvSpPr/>
          <p:nvPr/>
        </p:nvSpPr>
        <p:spPr>
          <a:xfrm>
            <a:off x="0" y="0"/>
            <a:ext cx="9906000" cy="47667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lIns="95763" tIns="47881" rIns="95763" bIns="47881" rtlCol="0" anchor="ctr"/>
          <a:lstStyle/>
          <a:p>
            <a:pPr algn="ctr"/>
            <a:endParaRPr lang="en-US"/>
          </a:p>
        </p:txBody>
      </p:sp>
      <p:pic>
        <p:nvPicPr>
          <p:cNvPr id="63" name="Immagine 6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480000">
            <a:off x="395596" y="320372"/>
            <a:ext cx="893477" cy="50359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Title Placeholder 1"/>
          <p:cNvSpPr>
            <a:spLocks noGrp="1"/>
          </p:cNvSpPr>
          <p:nvPr>
            <p:ph type="title"/>
          </p:nvPr>
        </p:nvSpPr>
        <p:spPr>
          <a:xfrm>
            <a:off x="1352600" y="544633"/>
            <a:ext cx="7920880" cy="724127"/>
          </a:xfrm>
          <a:prstGeom prst="rect">
            <a:avLst/>
          </a:prstGeom>
        </p:spPr>
        <p:txBody>
          <a:bodyPr vert="horz" lIns="95763" tIns="47881" rIns="95763" bIns="47881" rtlCol="0" anchor="b">
            <a:noAutofit/>
          </a:bodyPr>
          <a:lstStyle/>
          <a:p>
            <a:r>
              <a:rPr lang="it-IT" dirty="0"/>
              <a:t>Fare clic per modificare lo stile del titolo</a:t>
            </a:r>
            <a:endParaRPr lang="en-US" dirty="0"/>
          </a:p>
        </p:txBody>
      </p:sp>
      <p:sp>
        <p:nvSpPr>
          <p:cNvPr id="3" name="Text Placeholder 2"/>
          <p:cNvSpPr>
            <a:spLocks noGrp="1"/>
          </p:cNvSpPr>
          <p:nvPr>
            <p:ph type="body" idx="1"/>
          </p:nvPr>
        </p:nvSpPr>
        <p:spPr>
          <a:xfrm>
            <a:off x="1352600" y="1412776"/>
            <a:ext cx="7920880" cy="4301068"/>
          </a:xfrm>
          <a:prstGeom prst="rect">
            <a:avLst/>
          </a:prstGeom>
        </p:spPr>
        <p:txBody>
          <a:bodyPr vert="horz" lIns="95763" tIns="47881" rIns="95763" bIns="47881"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61" name="CasellaDiTesto 60"/>
          <p:cNvSpPr txBox="1"/>
          <p:nvPr/>
        </p:nvSpPr>
        <p:spPr>
          <a:xfrm>
            <a:off x="155575" y="-50914"/>
            <a:ext cx="9621962" cy="342918"/>
          </a:xfrm>
          <a:prstGeom prst="rect">
            <a:avLst/>
          </a:prstGeom>
          <a:noFill/>
        </p:spPr>
        <p:txBody>
          <a:bodyPr wrap="square" lIns="95763" tIns="47881" rIns="95763" bIns="47881" rtlCol="0">
            <a:spAutoFit/>
          </a:bodyPr>
          <a:lstStyle/>
          <a:p>
            <a:pPr algn="ctr"/>
            <a:r>
              <a:rPr lang="en-US" sz="1600" dirty="0" err="1">
                <a:solidFill>
                  <a:schemeClr val="bg1"/>
                </a:solidFill>
              </a:rPr>
              <a:t>Indicazioni</a:t>
            </a:r>
            <a:r>
              <a:rPr lang="en-US" sz="1600" baseline="0" dirty="0">
                <a:solidFill>
                  <a:schemeClr val="bg1"/>
                </a:solidFill>
              </a:rPr>
              <a:t> </a:t>
            </a:r>
            <a:r>
              <a:rPr lang="en-US" sz="1600" baseline="0" dirty="0" err="1">
                <a:solidFill>
                  <a:schemeClr val="bg1"/>
                </a:solidFill>
              </a:rPr>
              <a:t>generali</a:t>
            </a:r>
            <a:r>
              <a:rPr lang="en-US" sz="1600" baseline="0" dirty="0">
                <a:solidFill>
                  <a:schemeClr val="bg1"/>
                </a:solidFill>
              </a:rPr>
              <a:t> </a:t>
            </a:r>
            <a:r>
              <a:rPr lang="en-US" sz="1600" baseline="0" dirty="0" err="1">
                <a:solidFill>
                  <a:schemeClr val="bg1"/>
                </a:solidFill>
              </a:rPr>
              <a:t>evoluzione</a:t>
            </a:r>
            <a:r>
              <a:rPr lang="en-US" sz="1600" baseline="0" dirty="0">
                <a:solidFill>
                  <a:schemeClr val="bg1"/>
                </a:solidFill>
              </a:rPr>
              <a:t> </a:t>
            </a:r>
            <a:r>
              <a:rPr lang="en-US" sz="1600" baseline="0" dirty="0" err="1">
                <a:solidFill>
                  <a:schemeClr val="bg1"/>
                </a:solidFill>
              </a:rPr>
              <a:t>normativa</a:t>
            </a:r>
            <a:r>
              <a:rPr lang="en-US" sz="1600" baseline="0" dirty="0">
                <a:solidFill>
                  <a:schemeClr val="bg1"/>
                </a:solidFill>
              </a:rPr>
              <a:t> </a:t>
            </a:r>
            <a:r>
              <a:rPr lang="en-US" sz="1600" baseline="0" dirty="0" err="1">
                <a:solidFill>
                  <a:schemeClr val="bg1"/>
                </a:solidFill>
              </a:rPr>
              <a:t>attività</a:t>
            </a:r>
            <a:r>
              <a:rPr lang="en-US" sz="1600" baseline="0" dirty="0">
                <a:solidFill>
                  <a:schemeClr val="bg1"/>
                </a:solidFill>
              </a:rPr>
              <a:t> </a:t>
            </a:r>
            <a:r>
              <a:rPr lang="en-US" sz="1600" baseline="0" dirty="0" err="1">
                <a:solidFill>
                  <a:schemeClr val="bg1"/>
                </a:solidFill>
              </a:rPr>
              <a:t>commerciale</a:t>
            </a:r>
            <a:r>
              <a:rPr lang="en-US" sz="1600" baseline="0" dirty="0">
                <a:solidFill>
                  <a:schemeClr val="bg1"/>
                </a:solidFill>
              </a:rPr>
              <a:t> e </a:t>
            </a:r>
            <a:r>
              <a:rPr lang="en-US" sz="1600" baseline="0" dirty="0" err="1">
                <a:solidFill>
                  <a:schemeClr val="bg1"/>
                </a:solidFill>
              </a:rPr>
              <a:t>paracommerciali</a:t>
            </a:r>
            <a:endParaRPr lang="en-US" sz="1600" dirty="0">
              <a:solidFill>
                <a:schemeClr val="bg1"/>
              </a:solidFill>
            </a:endParaRPr>
          </a:p>
        </p:txBody>
      </p:sp>
      <p:pic>
        <p:nvPicPr>
          <p:cNvPr id="83" name="Immagine 82"/>
          <p:cNvPicPr>
            <a:picLocks noChangeAspect="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17330" y="5949289"/>
            <a:ext cx="1693681" cy="532973"/>
          </a:xfrm>
          <a:prstGeom prst="rect">
            <a:avLst/>
          </a:prstGeom>
        </p:spPr>
      </p:pic>
      <p:sp>
        <p:nvSpPr>
          <p:cNvPr id="4" name="AutoShape 2" descr="Risultati immagini per ambulan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1171513363"/>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 id="2147484003" r:id="rId13"/>
    <p:sldLayoutId id="2147484004" r:id="rId14"/>
    <p:sldLayoutId id="2147484005" r:id="rId15"/>
    <p:sldLayoutId id="2147484006" r:id="rId16"/>
  </p:sldLayoutIdLst>
  <p:hf hdr="0" ftr="0" dt="0"/>
  <p:txStyles>
    <p:titleStyle>
      <a:lvl1pPr algn="l" defTabSz="957633" rtl="0" eaLnBrk="1" latinLnBrk="0" hangingPunct="1">
        <a:spcBef>
          <a:spcPct val="0"/>
        </a:spcBef>
        <a:buNone/>
        <a:defRPr sz="3600" kern="1200">
          <a:solidFill>
            <a:schemeClr val="accent1"/>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59113" indent="-287289" algn="l" defTabSz="957633" rtl="0" eaLnBrk="1" latinLnBrk="0" hangingPunct="1">
        <a:spcBef>
          <a:spcPct val="20000"/>
        </a:spcBef>
        <a:buClr>
          <a:schemeClr val="accent1"/>
        </a:buClr>
        <a:buSzPct val="76000"/>
        <a:buFont typeface="Wingdings 2" pitchFamily="18" charset="2"/>
        <a:buChar char=""/>
        <a:defRPr sz="2400" kern="1200">
          <a:solidFill>
            <a:srgbClr val="000000"/>
          </a:solidFill>
          <a:latin typeface="Calibri" panose="020F0502020204030204" pitchFamily="34" charset="0"/>
          <a:ea typeface="+mn-ea"/>
          <a:cs typeface="+mn-cs"/>
        </a:defRPr>
      </a:lvl1pPr>
      <a:lvl2pPr marL="670343" indent="-287289" algn="l" defTabSz="957633" rtl="0" eaLnBrk="1" latinLnBrk="0" hangingPunct="1">
        <a:spcBef>
          <a:spcPct val="20000"/>
        </a:spcBef>
        <a:buClr>
          <a:schemeClr val="accent1"/>
        </a:buClr>
        <a:buSzPct val="76000"/>
        <a:buFont typeface="Wingdings 2" pitchFamily="18" charset="2"/>
        <a:buChar char=""/>
        <a:defRPr sz="2200" kern="1200">
          <a:solidFill>
            <a:srgbClr val="000000"/>
          </a:solidFill>
          <a:latin typeface="Calibri" panose="020F0502020204030204" pitchFamily="34" charset="0"/>
          <a:ea typeface="+mn-ea"/>
          <a:cs typeface="+mn-cs"/>
        </a:defRPr>
      </a:lvl2pPr>
      <a:lvl3pPr marL="957633" indent="-239408" algn="l" defTabSz="957633" rtl="0" eaLnBrk="1" latinLnBrk="0" hangingPunct="1">
        <a:spcBef>
          <a:spcPct val="20000"/>
        </a:spcBef>
        <a:buClr>
          <a:schemeClr val="accent1"/>
        </a:buClr>
        <a:buSzPct val="76000"/>
        <a:buFont typeface="Wingdings 2" pitchFamily="18" charset="2"/>
        <a:buChar char=""/>
        <a:defRPr sz="2000" kern="1200">
          <a:solidFill>
            <a:srgbClr val="000000"/>
          </a:solidFill>
          <a:latin typeface="Calibri" panose="020F0502020204030204" pitchFamily="34" charset="0"/>
          <a:ea typeface="+mn-ea"/>
          <a:cs typeface="+mn-cs"/>
        </a:defRPr>
      </a:lvl3pPr>
      <a:lvl4pPr marL="1177891" indent="-239408" algn="l" defTabSz="957633" rtl="0" eaLnBrk="1" latinLnBrk="0" hangingPunct="1">
        <a:spcBef>
          <a:spcPct val="20000"/>
        </a:spcBef>
        <a:buClr>
          <a:schemeClr val="accent1"/>
        </a:buClr>
        <a:buSzPct val="76000"/>
        <a:buFont typeface="Wingdings 2" pitchFamily="18" charset="2"/>
        <a:buChar char=""/>
        <a:defRPr sz="1800" kern="1200">
          <a:solidFill>
            <a:srgbClr val="000000"/>
          </a:solidFill>
          <a:latin typeface="Calibri" panose="020F0502020204030204" pitchFamily="34" charset="0"/>
          <a:ea typeface="+mn-ea"/>
          <a:cs typeface="+mn-cs"/>
        </a:defRPr>
      </a:lvl4pPr>
      <a:lvl5pPr marL="1388569" indent="-239408" algn="l" defTabSz="957633" rtl="0" eaLnBrk="1" latinLnBrk="0" hangingPunct="1">
        <a:spcBef>
          <a:spcPct val="20000"/>
        </a:spcBef>
        <a:buClr>
          <a:schemeClr val="accent1"/>
        </a:buClr>
        <a:buSzPct val="76000"/>
        <a:buFont typeface="Wingdings 2" pitchFamily="18" charset="2"/>
        <a:buChar char=""/>
        <a:defRPr sz="1600" kern="1200" baseline="0">
          <a:solidFill>
            <a:srgbClr val="000000"/>
          </a:solidFill>
          <a:latin typeface="Calibri" panose="020F0502020204030204" pitchFamily="34" charset="0"/>
          <a:ea typeface="+mn-ea"/>
          <a:cs typeface="+mn-cs"/>
        </a:defRPr>
      </a:lvl5pPr>
      <a:lvl6pPr marL="1589672"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6pPr>
      <a:lvl7pPr marL="1800353"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7pPr>
      <a:lvl8pPr marL="201103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8pPr>
      <a:lvl9pPr marL="222171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9pPr>
    </p:bodyStyle>
    <p:otherStyle>
      <a:defPPr>
        <a:defRPr lang="en-US"/>
      </a:defPPr>
      <a:lvl1pPr marL="0" algn="l" defTabSz="957633" rtl="0" eaLnBrk="1" latinLnBrk="0" hangingPunct="1">
        <a:defRPr sz="1800" kern="1200">
          <a:solidFill>
            <a:schemeClr val="tx1"/>
          </a:solidFill>
          <a:latin typeface="+mn-lt"/>
          <a:ea typeface="+mn-ea"/>
          <a:cs typeface="+mn-cs"/>
        </a:defRPr>
      </a:lvl1pPr>
      <a:lvl2pPr marL="478817" algn="l" defTabSz="957633" rtl="0" eaLnBrk="1" latinLnBrk="0" hangingPunct="1">
        <a:defRPr sz="1800" kern="1200">
          <a:solidFill>
            <a:schemeClr val="tx1"/>
          </a:solidFill>
          <a:latin typeface="+mn-lt"/>
          <a:ea typeface="+mn-ea"/>
          <a:cs typeface="+mn-cs"/>
        </a:defRPr>
      </a:lvl2pPr>
      <a:lvl3pPr marL="957633" algn="l" defTabSz="957633" rtl="0" eaLnBrk="1" latinLnBrk="0" hangingPunct="1">
        <a:defRPr sz="1800" kern="1200">
          <a:solidFill>
            <a:schemeClr val="tx1"/>
          </a:solidFill>
          <a:latin typeface="+mn-lt"/>
          <a:ea typeface="+mn-ea"/>
          <a:cs typeface="+mn-cs"/>
        </a:defRPr>
      </a:lvl3pPr>
      <a:lvl4pPr marL="1436452" algn="l" defTabSz="957633" rtl="0" eaLnBrk="1" latinLnBrk="0" hangingPunct="1">
        <a:defRPr sz="1800" kern="1200">
          <a:solidFill>
            <a:schemeClr val="tx1"/>
          </a:solidFill>
          <a:latin typeface="+mn-lt"/>
          <a:ea typeface="+mn-ea"/>
          <a:cs typeface="+mn-cs"/>
        </a:defRPr>
      </a:lvl4pPr>
      <a:lvl5pPr marL="1915268" algn="l" defTabSz="957633" rtl="0" eaLnBrk="1" latinLnBrk="0" hangingPunct="1">
        <a:defRPr sz="1800" kern="1200">
          <a:solidFill>
            <a:schemeClr val="tx1"/>
          </a:solidFill>
          <a:latin typeface="+mn-lt"/>
          <a:ea typeface="+mn-ea"/>
          <a:cs typeface="+mn-cs"/>
        </a:defRPr>
      </a:lvl5pPr>
      <a:lvl6pPr marL="2394084" algn="l" defTabSz="957633" rtl="0" eaLnBrk="1" latinLnBrk="0" hangingPunct="1">
        <a:defRPr sz="1800" kern="1200">
          <a:solidFill>
            <a:schemeClr val="tx1"/>
          </a:solidFill>
          <a:latin typeface="+mn-lt"/>
          <a:ea typeface="+mn-ea"/>
          <a:cs typeface="+mn-cs"/>
        </a:defRPr>
      </a:lvl6pPr>
      <a:lvl7pPr marL="2872902" algn="l" defTabSz="957633" rtl="0" eaLnBrk="1" latinLnBrk="0" hangingPunct="1">
        <a:defRPr sz="1800" kern="1200">
          <a:solidFill>
            <a:schemeClr val="tx1"/>
          </a:solidFill>
          <a:latin typeface="+mn-lt"/>
          <a:ea typeface="+mn-ea"/>
          <a:cs typeface="+mn-cs"/>
        </a:defRPr>
      </a:lvl7pPr>
      <a:lvl8pPr marL="3351721" algn="l" defTabSz="957633" rtl="0" eaLnBrk="1" latinLnBrk="0" hangingPunct="1">
        <a:defRPr sz="1800" kern="1200">
          <a:solidFill>
            <a:schemeClr val="tx1"/>
          </a:solidFill>
          <a:latin typeface="+mn-lt"/>
          <a:ea typeface="+mn-ea"/>
          <a:cs typeface="+mn-cs"/>
        </a:defRPr>
      </a:lvl8pPr>
      <a:lvl9pPr marL="3830537" algn="l" defTabSz="95763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546F98"/>
        </a:soli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5E794C-3A97-4258-9D9B-418790CD0EF8}" type="datetimeFigureOut">
              <a:rPr lang="it-IT" smtClean="0"/>
              <a:t>20/10/2021</a:t>
            </a:fld>
            <a:endParaRPr lang="it-IT"/>
          </a:p>
        </p:txBody>
      </p:sp>
      <p:sp>
        <p:nvSpPr>
          <p:cNvPr id="5" name="Segnaposto piè di pagina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BBC549-14A1-4060-AC0B-BB94E4427725}" type="slidenum">
              <a:rPr lang="it-IT" smtClean="0"/>
              <a:t>‹N›</a:t>
            </a:fld>
            <a:endParaRPr lang="it-IT"/>
          </a:p>
        </p:txBody>
      </p:sp>
      <p:pic>
        <p:nvPicPr>
          <p:cNvPr id="9" name="Immagine 8"/>
          <p:cNvPicPr>
            <a:picLocks noChangeAspect="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17330" y="5949289"/>
            <a:ext cx="1693681" cy="532973"/>
          </a:xfrm>
          <a:prstGeom prst="rect">
            <a:avLst/>
          </a:prstGeom>
        </p:spPr>
      </p:pic>
      <p:sp>
        <p:nvSpPr>
          <p:cNvPr id="10" name="Rectangle 65"/>
          <p:cNvSpPr/>
          <p:nvPr userDrawn="1"/>
        </p:nvSpPr>
        <p:spPr>
          <a:xfrm>
            <a:off x="247947" y="413048"/>
            <a:ext cx="9360000" cy="6264000"/>
          </a:xfrm>
          <a:prstGeom prst="rect">
            <a:avLst/>
          </a:prstGeom>
          <a:solidFill>
            <a:srgbClr val="FFFFFF"/>
          </a:solidFill>
          <a:ln w="28575" cap="flat" cmpd="sng" algn="ctr">
            <a:solidFill>
              <a:srgbClr val="546F98"/>
            </a:solidFill>
            <a:prstDash val="solid"/>
          </a:ln>
          <a:effectLst/>
        </p:spPr>
        <p:txBody>
          <a:bodyPr lIns="95763" tIns="47881" rIns="95763" bIns="4788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a typeface="+mn-ea"/>
              <a:cs typeface="+mn-cs"/>
            </a:endParaRPr>
          </a:p>
        </p:txBody>
      </p:sp>
      <p:pic>
        <p:nvPicPr>
          <p:cNvPr id="11" name="Immagine 1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rot="480000">
            <a:off x="401199" y="472772"/>
            <a:ext cx="893477" cy="50359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2" name="Immagine 11"/>
          <p:cNvPicPr>
            <a:picLocks noChangeAspect="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33320" y="6101689"/>
            <a:ext cx="1693681" cy="532973"/>
          </a:xfrm>
          <a:prstGeom prst="rect">
            <a:avLst/>
          </a:prstGeom>
        </p:spPr>
      </p:pic>
      <p:sp>
        <p:nvSpPr>
          <p:cNvPr id="13" name="CasellaDiTesto 12"/>
          <p:cNvSpPr txBox="1"/>
          <p:nvPr userDrawn="1"/>
        </p:nvSpPr>
        <p:spPr>
          <a:xfrm>
            <a:off x="155575" y="61746"/>
            <a:ext cx="9621962" cy="342918"/>
          </a:xfrm>
          <a:prstGeom prst="rect">
            <a:avLst/>
          </a:prstGeom>
          <a:noFill/>
        </p:spPr>
        <p:txBody>
          <a:bodyPr wrap="square" lIns="95763" tIns="47881" rIns="95763" bIns="47881" rtlCol="0">
            <a:spAutoFit/>
          </a:bodyPr>
          <a:lstStyle/>
          <a:p>
            <a:pPr algn="ctr"/>
            <a:r>
              <a:rPr lang="en-US" sz="1600" dirty="0">
                <a:solidFill>
                  <a:schemeClr val="tx1"/>
                </a:solidFill>
              </a:rPr>
              <a:t>La </a:t>
            </a:r>
            <a:r>
              <a:rPr lang="en-US" sz="1600" dirty="0" err="1">
                <a:solidFill>
                  <a:schemeClr val="tx1"/>
                </a:solidFill>
              </a:rPr>
              <a:t>scia</a:t>
            </a:r>
            <a:r>
              <a:rPr lang="en-US" sz="1600" baseline="0" dirty="0">
                <a:solidFill>
                  <a:schemeClr val="tx1"/>
                </a:solidFill>
              </a:rPr>
              <a:t> e lo</a:t>
            </a:r>
            <a:r>
              <a:rPr lang="en-US" sz="1600" dirty="0">
                <a:solidFill>
                  <a:schemeClr val="tx1"/>
                </a:solidFill>
              </a:rPr>
              <a:t> </a:t>
            </a:r>
            <a:r>
              <a:rPr lang="en-US" sz="1600" dirty="0" err="1">
                <a:solidFill>
                  <a:schemeClr val="tx1"/>
                </a:solidFill>
              </a:rPr>
              <a:t>sportello</a:t>
            </a:r>
            <a:r>
              <a:rPr lang="en-US" sz="1600" dirty="0">
                <a:solidFill>
                  <a:schemeClr val="tx1"/>
                </a:solidFill>
              </a:rPr>
              <a:t> </a:t>
            </a:r>
            <a:r>
              <a:rPr lang="en-US" sz="1600" dirty="0" err="1">
                <a:solidFill>
                  <a:schemeClr val="tx1"/>
                </a:solidFill>
              </a:rPr>
              <a:t>unico</a:t>
            </a:r>
            <a:r>
              <a:rPr lang="en-US" sz="1600" dirty="0">
                <a:solidFill>
                  <a:schemeClr val="tx1"/>
                </a:solidFill>
              </a:rPr>
              <a:t> per le </a:t>
            </a:r>
            <a:r>
              <a:rPr lang="en-US" sz="1600" dirty="0" err="1">
                <a:solidFill>
                  <a:schemeClr val="tx1"/>
                </a:solidFill>
              </a:rPr>
              <a:t>attività</a:t>
            </a:r>
            <a:r>
              <a:rPr lang="en-US" sz="1600" dirty="0">
                <a:solidFill>
                  <a:schemeClr val="tx1"/>
                </a:solidFill>
              </a:rPr>
              <a:t> </a:t>
            </a:r>
            <a:r>
              <a:rPr lang="en-US" sz="1600" dirty="0" err="1">
                <a:solidFill>
                  <a:schemeClr val="tx1"/>
                </a:solidFill>
              </a:rPr>
              <a:t>produttive</a:t>
            </a:r>
            <a:endParaRPr lang="en-US" sz="1600" dirty="0">
              <a:solidFill>
                <a:schemeClr val="tx1"/>
              </a:solidFill>
            </a:endParaRPr>
          </a:p>
        </p:txBody>
      </p:sp>
    </p:spTree>
    <p:extLst>
      <p:ext uri="{BB962C8B-B14F-4D97-AF65-F5344CB8AC3E}">
        <p14:creationId xmlns:p14="http://schemas.microsoft.com/office/powerpoint/2010/main" val="1538492741"/>
      </p:ext>
    </p:extLst>
  </p:cSld>
  <p:clrMap bg1="dk1" tx1="lt1" bg2="dk2" tx2="lt2" accent1="accent1" accent2="accent2" accent3="accent3" accent4="accent4" accent5="accent5" accent6="accent6" hlink="hlink" folHlink="folHlink"/>
  <p:sldLayoutIdLst>
    <p:sldLayoutId id="2147484582" r:id="rId1"/>
    <p:sldLayoutId id="2147484583" r:id="rId2"/>
    <p:sldLayoutId id="2147484584" r:id="rId3"/>
    <p:sldLayoutId id="2147484585" r:id="rId4"/>
    <p:sldLayoutId id="2147484586" r:id="rId5"/>
    <p:sldLayoutId id="2147484587" r:id="rId6"/>
    <p:sldLayoutId id="2147484588" r:id="rId7"/>
    <p:sldLayoutId id="2147484589" r:id="rId8"/>
    <p:sldLayoutId id="2147484590" r:id="rId9"/>
    <p:sldLayoutId id="2147484591" r:id="rId10"/>
    <p:sldLayoutId id="2147484592" r:id="rId11"/>
    <p:sldLayoutId id="2147484595" r:id="rId12"/>
  </p:sldLayoutIdLst>
  <p:txStyles>
    <p:titleStyle>
      <a:lvl1pPr algn="ctr" defTabSz="914400" rtl="0" eaLnBrk="1" latinLnBrk="0" hangingPunct="1">
        <a:spcBef>
          <a:spcPct val="0"/>
        </a:spcBef>
        <a:buNone/>
        <a:defRPr sz="1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66" name="Rectangle 65"/>
          <p:cNvSpPr/>
          <p:nvPr/>
        </p:nvSpPr>
        <p:spPr>
          <a:xfrm>
            <a:off x="248476" y="621352"/>
            <a:ext cx="9360000" cy="5976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63" tIns="47881" rIns="95763" bIns="47881" rtlCol="0" anchor="ctr"/>
          <a:lstStyle/>
          <a:p>
            <a:pPr algn="ctr"/>
            <a:endParaRPr lang="en-US">
              <a:solidFill>
                <a:srgbClr val="FFFFFF"/>
              </a:solidFill>
            </a:endParaRPr>
          </a:p>
        </p:txBody>
      </p:sp>
      <p:sp>
        <p:nvSpPr>
          <p:cNvPr id="71" name="Rectangle 70"/>
          <p:cNvSpPr/>
          <p:nvPr/>
        </p:nvSpPr>
        <p:spPr>
          <a:xfrm>
            <a:off x="0" y="0"/>
            <a:ext cx="9906000" cy="47667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lIns="95763" tIns="47881" rIns="95763" bIns="47881" rtlCol="0" anchor="ctr"/>
          <a:lstStyle/>
          <a:p>
            <a:pPr algn="ctr"/>
            <a:endParaRPr lang="en-US">
              <a:solidFill>
                <a:srgbClr val="FFFFFF"/>
              </a:solidFill>
            </a:endParaRPr>
          </a:p>
        </p:txBody>
      </p:sp>
      <p:pic>
        <p:nvPicPr>
          <p:cNvPr id="63" name="Immagine 62"/>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rot="1089068">
            <a:off x="266160" y="577126"/>
            <a:ext cx="1030994" cy="511373"/>
          </a:xfrm>
          <a:prstGeom prst="rect">
            <a:avLst/>
          </a:prstGeom>
          <a:ln>
            <a:noFill/>
          </a:ln>
          <a:effectLst>
            <a:outerShdw blurRad="76200" dir="13500000" sy="23000" kx="1200000" algn="br" rotWithShape="0">
              <a:prstClr val="black">
                <a:alpha val="20000"/>
              </a:prstClr>
            </a:outerShdw>
          </a:effectLst>
        </p:spPr>
      </p:pic>
      <p:sp>
        <p:nvSpPr>
          <p:cNvPr id="2" name="Title Placeholder 1"/>
          <p:cNvSpPr>
            <a:spLocks noGrp="1"/>
          </p:cNvSpPr>
          <p:nvPr>
            <p:ph type="title"/>
          </p:nvPr>
        </p:nvSpPr>
        <p:spPr>
          <a:xfrm>
            <a:off x="1352600" y="643981"/>
            <a:ext cx="7920880" cy="696787"/>
          </a:xfrm>
          <a:prstGeom prst="rect">
            <a:avLst/>
          </a:prstGeom>
        </p:spPr>
        <p:txBody>
          <a:bodyPr vert="horz" lIns="95763" tIns="47881" rIns="95763" bIns="47881" rtlCol="0" anchor="b">
            <a:noAutofit/>
          </a:bodyPr>
          <a:lstStyle/>
          <a:p>
            <a:r>
              <a:rPr lang="it-IT" dirty="0"/>
              <a:t>Fare clic per modificare lo stile del titolo</a:t>
            </a:r>
            <a:endParaRPr lang="en-US" dirty="0"/>
          </a:p>
        </p:txBody>
      </p:sp>
      <p:sp>
        <p:nvSpPr>
          <p:cNvPr id="3" name="Text Placeholder 2"/>
          <p:cNvSpPr>
            <a:spLocks noGrp="1"/>
          </p:cNvSpPr>
          <p:nvPr>
            <p:ph type="body" idx="1"/>
          </p:nvPr>
        </p:nvSpPr>
        <p:spPr>
          <a:xfrm>
            <a:off x="632520" y="1628800"/>
            <a:ext cx="8640960" cy="4320480"/>
          </a:xfrm>
          <a:prstGeom prst="rect">
            <a:avLst/>
          </a:prstGeom>
        </p:spPr>
        <p:txBody>
          <a:bodyPr vert="horz" lIns="95763" tIns="47881" rIns="95763" bIns="47881"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61" name="CasellaDiTesto 60"/>
          <p:cNvSpPr txBox="1"/>
          <p:nvPr/>
        </p:nvSpPr>
        <p:spPr>
          <a:xfrm>
            <a:off x="248476" y="106809"/>
            <a:ext cx="9673076" cy="342918"/>
          </a:xfrm>
          <a:prstGeom prst="rect">
            <a:avLst/>
          </a:prstGeom>
          <a:noFill/>
        </p:spPr>
        <p:txBody>
          <a:bodyPr wrap="square" lIns="95763" tIns="47881" rIns="95763" bIns="47881" rtlCol="0">
            <a:spAutoFit/>
          </a:bodyPr>
          <a:lstStyle/>
          <a:p>
            <a:pPr algn="ctr"/>
            <a:r>
              <a:rPr lang="it-IT" sz="1600" b="1" dirty="0">
                <a:solidFill>
                  <a:schemeClr val="bg1"/>
                </a:solidFill>
              </a:rPr>
              <a:t>-i servizi estetici per la persona e</a:t>
            </a:r>
            <a:r>
              <a:rPr lang="it-IT" sz="1600" b="1" baseline="0" dirty="0">
                <a:solidFill>
                  <a:schemeClr val="bg1"/>
                </a:solidFill>
              </a:rPr>
              <a:t> </a:t>
            </a:r>
            <a:r>
              <a:rPr lang="it-IT" sz="1600" b="1" dirty="0" err="1">
                <a:solidFill>
                  <a:schemeClr val="bg1"/>
                </a:solidFill>
              </a:rPr>
              <a:t>attivita’</a:t>
            </a:r>
            <a:r>
              <a:rPr lang="it-IT" sz="1600" b="1" baseline="0" dirty="0">
                <a:solidFill>
                  <a:schemeClr val="bg1"/>
                </a:solidFill>
              </a:rPr>
              <a:t> </a:t>
            </a:r>
            <a:r>
              <a:rPr lang="it-IT" sz="1600" b="1" dirty="0">
                <a:solidFill>
                  <a:schemeClr val="bg1"/>
                </a:solidFill>
              </a:rPr>
              <a:t>artigianali soggette a regolamentazione specifica-</a:t>
            </a:r>
            <a:endParaRPr lang="it-IT" sz="1600" b="1" dirty="0">
              <a:solidFill>
                <a:schemeClr val="bg1"/>
              </a:solidFill>
              <a:latin typeface="Calibri" panose="020F0502020204030204" pitchFamily="34" charset="0"/>
            </a:endParaRPr>
          </a:p>
        </p:txBody>
      </p:sp>
      <p:pic>
        <p:nvPicPr>
          <p:cNvPr id="83" name="Immagine 82"/>
          <p:cNvPicPr>
            <a:picLocks noChangeAspect="1"/>
          </p:cNvPicPr>
          <p:nvPr/>
        </p:nvPicPr>
        <p:blipFill>
          <a:blip r:embed="rId2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17330" y="5949289"/>
            <a:ext cx="1693681" cy="532973"/>
          </a:xfrm>
          <a:prstGeom prst="rect">
            <a:avLst/>
          </a:prstGeom>
        </p:spPr>
      </p:pic>
    </p:spTree>
    <p:extLst>
      <p:ext uri="{BB962C8B-B14F-4D97-AF65-F5344CB8AC3E}">
        <p14:creationId xmlns:p14="http://schemas.microsoft.com/office/powerpoint/2010/main" val="1210530174"/>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 id="2147484124" r:id="rId12"/>
    <p:sldLayoutId id="2147484125" r:id="rId13"/>
    <p:sldLayoutId id="2147484126" r:id="rId14"/>
    <p:sldLayoutId id="2147484127" r:id="rId15"/>
    <p:sldLayoutId id="2147484128" r:id="rId16"/>
    <p:sldLayoutId id="2147484129" r:id="rId17"/>
    <p:sldLayoutId id="2147484130" r:id="rId18"/>
    <p:sldLayoutId id="2147484134" r:id="rId19"/>
    <p:sldLayoutId id="2147484135" r:id="rId20"/>
    <p:sldLayoutId id="2147484136" r:id="rId21"/>
    <p:sldLayoutId id="2147484137" r:id="rId22"/>
    <p:sldLayoutId id="2147484139" r:id="rId23"/>
    <p:sldLayoutId id="2147484140" r:id="rId24"/>
    <p:sldLayoutId id="2147484141" r:id="rId25"/>
    <p:sldLayoutId id="2147484146" r:id="rId26"/>
  </p:sldLayoutIdLst>
  <p:txStyles>
    <p:titleStyle>
      <a:lvl1pPr algn="l" defTabSz="957633" rtl="0" eaLnBrk="1" latinLnBrk="0" hangingPunct="1">
        <a:spcBef>
          <a:spcPct val="0"/>
        </a:spcBef>
        <a:buNone/>
        <a:defRPr sz="3600" kern="1200">
          <a:solidFill>
            <a:schemeClr val="accent1"/>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59113" indent="-287289" algn="l" defTabSz="957633" rtl="0" eaLnBrk="1" latinLnBrk="0" hangingPunct="1">
        <a:spcBef>
          <a:spcPct val="20000"/>
        </a:spcBef>
        <a:buClr>
          <a:schemeClr val="accent1"/>
        </a:buClr>
        <a:buSzPct val="76000"/>
        <a:buFont typeface="Wingdings 2" pitchFamily="18" charset="2"/>
        <a:buChar char=""/>
        <a:defRPr sz="2400" kern="1200">
          <a:solidFill>
            <a:srgbClr val="000000"/>
          </a:solidFill>
          <a:latin typeface="Calibri" panose="020F0502020204030204" pitchFamily="34" charset="0"/>
          <a:ea typeface="+mn-ea"/>
          <a:cs typeface="+mn-cs"/>
        </a:defRPr>
      </a:lvl1pPr>
      <a:lvl2pPr marL="670343" indent="-287289" algn="l" defTabSz="957633" rtl="0" eaLnBrk="1" latinLnBrk="0" hangingPunct="1">
        <a:spcBef>
          <a:spcPct val="20000"/>
        </a:spcBef>
        <a:buClr>
          <a:schemeClr val="accent1"/>
        </a:buClr>
        <a:buSzPct val="76000"/>
        <a:buFont typeface="Wingdings 2" pitchFamily="18" charset="2"/>
        <a:buChar char=""/>
        <a:defRPr sz="2200" kern="1200">
          <a:solidFill>
            <a:srgbClr val="000000"/>
          </a:solidFill>
          <a:latin typeface="Calibri" panose="020F0502020204030204" pitchFamily="34" charset="0"/>
          <a:ea typeface="+mn-ea"/>
          <a:cs typeface="+mn-cs"/>
        </a:defRPr>
      </a:lvl2pPr>
      <a:lvl3pPr marL="957633" indent="-239408" algn="l" defTabSz="957633" rtl="0" eaLnBrk="1" latinLnBrk="0" hangingPunct="1">
        <a:spcBef>
          <a:spcPct val="20000"/>
        </a:spcBef>
        <a:buClr>
          <a:schemeClr val="accent1"/>
        </a:buClr>
        <a:buSzPct val="76000"/>
        <a:buFont typeface="Wingdings 2" pitchFamily="18" charset="2"/>
        <a:buChar char=""/>
        <a:defRPr sz="2000" kern="1200">
          <a:solidFill>
            <a:srgbClr val="000000"/>
          </a:solidFill>
          <a:latin typeface="Calibri" panose="020F0502020204030204" pitchFamily="34" charset="0"/>
          <a:ea typeface="+mn-ea"/>
          <a:cs typeface="+mn-cs"/>
        </a:defRPr>
      </a:lvl3pPr>
      <a:lvl4pPr marL="1177891" indent="-239408" algn="l" defTabSz="957633" rtl="0" eaLnBrk="1" latinLnBrk="0" hangingPunct="1">
        <a:spcBef>
          <a:spcPct val="20000"/>
        </a:spcBef>
        <a:buClr>
          <a:schemeClr val="accent1"/>
        </a:buClr>
        <a:buSzPct val="76000"/>
        <a:buFont typeface="Wingdings 2" pitchFamily="18" charset="2"/>
        <a:buChar char=""/>
        <a:defRPr sz="1800" kern="1200">
          <a:solidFill>
            <a:srgbClr val="000000"/>
          </a:solidFill>
          <a:latin typeface="Calibri" panose="020F0502020204030204" pitchFamily="34" charset="0"/>
          <a:ea typeface="+mn-ea"/>
          <a:cs typeface="+mn-cs"/>
        </a:defRPr>
      </a:lvl4pPr>
      <a:lvl5pPr marL="1388569" indent="-239408" algn="l" defTabSz="957633" rtl="0" eaLnBrk="1" latinLnBrk="0" hangingPunct="1">
        <a:spcBef>
          <a:spcPct val="20000"/>
        </a:spcBef>
        <a:buClr>
          <a:schemeClr val="accent1"/>
        </a:buClr>
        <a:buSzPct val="76000"/>
        <a:buFont typeface="Wingdings 2" pitchFamily="18" charset="2"/>
        <a:buChar char=""/>
        <a:defRPr sz="1600" kern="1200" baseline="0">
          <a:solidFill>
            <a:srgbClr val="000000"/>
          </a:solidFill>
          <a:latin typeface="Calibri" panose="020F0502020204030204" pitchFamily="34" charset="0"/>
          <a:ea typeface="+mn-ea"/>
          <a:cs typeface="+mn-cs"/>
        </a:defRPr>
      </a:lvl5pPr>
      <a:lvl6pPr marL="1589672"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6pPr>
      <a:lvl7pPr marL="1800353"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7pPr>
      <a:lvl8pPr marL="201103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8pPr>
      <a:lvl9pPr marL="222171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9pPr>
    </p:bodyStyle>
    <p:otherStyle>
      <a:defPPr>
        <a:defRPr lang="en-US"/>
      </a:defPPr>
      <a:lvl1pPr marL="0" algn="l" defTabSz="957633" rtl="0" eaLnBrk="1" latinLnBrk="0" hangingPunct="1">
        <a:defRPr sz="1800" kern="1200">
          <a:solidFill>
            <a:schemeClr val="tx1"/>
          </a:solidFill>
          <a:latin typeface="+mn-lt"/>
          <a:ea typeface="+mn-ea"/>
          <a:cs typeface="+mn-cs"/>
        </a:defRPr>
      </a:lvl1pPr>
      <a:lvl2pPr marL="478817" algn="l" defTabSz="957633" rtl="0" eaLnBrk="1" latinLnBrk="0" hangingPunct="1">
        <a:defRPr sz="1800" kern="1200">
          <a:solidFill>
            <a:schemeClr val="tx1"/>
          </a:solidFill>
          <a:latin typeface="+mn-lt"/>
          <a:ea typeface="+mn-ea"/>
          <a:cs typeface="+mn-cs"/>
        </a:defRPr>
      </a:lvl2pPr>
      <a:lvl3pPr marL="957633" algn="l" defTabSz="957633" rtl="0" eaLnBrk="1" latinLnBrk="0" hangingPunct="1">
        <a:defRPr sz="1800" kern="1200">
          <a:solidFill>
            <a:schemeClr val="tx1"/>
          </a:solidFill>
          <a:latin typeface="+mn-lt"/>
          <a:ea typeface="+mn-ea"/>
          <a:cs typeface="+mn-cs"/>
        </a:defRPr>
      </a:lvl3pPr>
      <a:lvl4pPr marL="1436452" algn="l" defTabSz="957633" rtl="0" eaLnBrk="1" latinLnBrk="0" hangingPunct="1">
        <a:defRPr sz="1800" kern="1200">
          <a:solidFill>
            <a:schemeClr val="tx1"/>
          </a:solidFill>
          <a:latin typeface="+mn-lt"/>
          <a:ea typeface="+mn-ea"/>
          <a:cs typeface="+mn-cs"/>
        </a:defRPr>
      </a:lvl4pPr>
      <a:lvl5pPr marL="1915268" algn="l" defTabSz="957633" rtl="0" eaLnBrk="1" latinLnBrk="0" hangingPunct="1">
        <a:defRPr sz="1800" kern="1200">
          <a:solidFill>
            <a:schemeClr val="tx1"/>
          </a:solidFill>
          <a:latin typeface="+mn-lt"/>
          <a:ea typeface="+mn-ea"/>
          <a:cs typeface="+mn-cs"/>
        </a:defRPr>
      </a:lvl5pPr>
      <a:lvl6pPr marL="2394084" algn="l" defTabSz="957633" rtl="0" eaLnBrk="1" latinLnBrk="0" hangingPunct="1">
        <a:defRPr sz="1800" kern="1200">
          <a:solidFill>
            <a:schemeClr val="tx1"/>
          </a:solidFill>
          <a:latin typeface="+mn-lt"/>
          <a:ea typeface="+mn-ea"/>
          <a:cs typeface="+mn-cs"/>
        </a:defRPr>
      </a:lvl6pPr>
      <a:lvl7pPr marL="2872902" algn="l" defTabSz="957633" rtl="0" eaLnBrk="1" latinLnBrk="0" hangingPunct="1">
        <a:defRPr sz="1800" kern="1200">
          <a:solidFill>
            <a:schemeClr val="tx1"/>
          </a:solidFill>
          <a:latin typeface="+mn-lt"/>
          <a:ea typeface="+mn-ea"/>
          <a:cs typeface="+mn-cs"/>
        </a:defRPr>
      </a:lvl7pPr>
      <a:lvl8pPr marL="3351721" algn="l" defTabSz="957633" rtl="0" eaLnBrk="1" latinLnBrk="0" hangingPunct="1">
        <a:defRPr sz="1800" kern="1200">
          <a:solidFill>
            <a:schemeClr val="tx1"/>
          </a:solidFill>
          <a:latin typeface="+mn-lt"/>
          <a:ea typeface="+mn-ea"/>
          <a:cs typeface="+mn-cs"/>
        </a:defRPr>
      </a:lvl8pPr>
      <a:lvl9pPr marL="3830537" algn="l" defTabSz="95763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8.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g"/><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hyperlink" Target="http://www.normattiva.it/uri-res/N2Ls?urn:nir:stato:decreto.legge:2011-05-13;70~art5!vig=" TargetMode="External"/><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2" Type="http://schemas.openxmlformats.org/officeDocument/2006/relationships/hyperlink" Target="https://www.altalex.com/documents/gazzetta-ufficiale/2016/11/04/gazzetta-ufficiale-novembre-2016" TargetMode="External"/><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2.xml.rels><?xml version="1.0" encoding="UTF-8" standalone="yes"?>
<Relationships xmlns="http://schemas.openxmlformats.org/package/2006/relationships"><Relationship Id="rId2" Type="http://schemas.openxmlformats.org/officeDocument/2006/relationships/hyperlink" Target="https://normelombardia.consiglio.regione.lombardia.it/NormeLombardia/Accessibile/main.aspx?view=showpart&amp;urn=urn:nir:regione.lombardia:legge:2017-12-12;36#art7-com1-leta" TargetMode="External"/><Relationship Id="rId1" Type="http://schemas.openxmlformats.org/officeDocument/2006/relationships/slideLayout" Target="../slideLayouts/slideLayout6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3" Type="http://schemas.openxmlformats.org/officeDocument/2006/relationships/hyperlink" Target="http://starweb.infocamere.it/" TargetMode="External"/><Relationship Id="rId2" Type="http://schemas.openxmlformats.org/officeDocument/2006/relationships/hyperlink" Target="http://www.normattiva.it/uri-res/N2Ls?urn:nir:presidente.repubblica:decreto:2010-09-07;160~art5-com2!vig=" TargetMode="External"/><Relationship Id="rId1" Type="http://schemas.openxmlformats.org/officeDocument/2006/relationships/slideLayout" Target="../slideLayouts/slideLayout63.xml"/><Relationship Id="rId4" Type="http://schemas.openxmlformats.org/officeDocument/2006/relationships/hyperlink" Target="https://www.impresainungiorno.gov.it/documents/10192/19815/Decreto10Novembre2011.pdf/c5d47996-adc3-4e94-827a-f27d83e3db7a"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normattiva.it/uri-res/N2Ls?urn:nir:presidente.repubblica:decreto:2010-09-07;160~art2!vig=" TargetMode="External"/><Relationship Id="rId2" Type="http://schemas.openxmlformats.org/officeDocument/2006/relationships/hyperlink" Target="http://www.normattiva.it/uri-res/N2Ls?urn:nir:stato:decreto.legge:2008-06-25;112~art38!vig=" TargetMode="External"/><Relationship Id="rId1" Type="http://schemas.openxmlformats.org/officeDocument/2006/relationships/slideLayout" Target="../slideLayouts/slideLayout6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2.xml.rels><?xml version="1.0" encoding="UTF-8" standalone="yes"?>
<Relationships xmlns="http://schemas.openxmlformats.org/package/2006/relationships"><Relationship Id="rId2" Type="http://schemas.openxmlformats.org/officeDocument/2006/relationships/hyperlink" Target="http://www.normattiva.it/uri-res/N2Ls?urn:nir:stato:decreto.legislativo:2016-11-25;222!vig=" TargetMode="External"/><Relationship Id="rId1" Type="http://schemas.openxmlformats.org/officeDocument/2006/relationships/slideLayout" Target="../slideLayouts/slideLayout6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50.xml"/><Relationship Id="rId5" Type="http://schemas.openxmlformats.org/officeDocument/2006/relationships/image" Target="../media/image20.jp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3" Type="http://schemas.openxmlformats.org/officeDocument/2006/relationships/hyperlink" Target="https://normelombardia.consiglio.regione.lombardia.it/normelombardia/Accessibile/main.aspx?view=showpart&amp;urn=urn:nir:regione.lombardia:legge:2010-02-02;6" TargetMode="External"/><Relationship Id="rId2" Type="http://schemas.openxmlformats.org/officeDocument/2006/relationships/hyperlink" Target="https://normelombardia.consiglio.regione.lombardia.it/normelombardia/Accessibile/main.aspx?view=showpart&amp;urn=urn:nir:regione.lombardia:legge:2010;6#art88" TargetMode="External"/><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3" Type="http://schemas.openxmlformats.org/officeDocument/2006/relationships/hyperlink" Target="https://normelombardia.consiglio.regione.lombardia.it/normelombardia/Accessibile/main.aspx?view=showpart&amp;urn=#art4-com1" TargetMode="External"/><Relationship Id="rId2" Type="http://schemas.openxmlformats.org/officeDocument/2006/relationships/hyperlink" Target="https://normelombardia.consiglio.regione.lombardia.it/normelombardia/Accessibile/main.aspx?view=showpart&amp;urn=urn:nir:regione.lombardia:legge:2010-02-02;6#art23" TargetMode="External"/><Relationship Id="rId1" Type="http://schemas.openxmlformats.org/officeDocument/2006/relationships/slideLayout" Target="../slideLayouts/slideLayout35.xml"/><Relationship Id="rId6" Type="http://schemas.openxmlformats.org/officeDocument/2006/relationships/hyperlink" Target="https://normelombardia.consiglio.regione.lombardia.it/normelombardia/Accessibile/main.aspx?view=showpart&amp;urn=urn:nir:stato:decreto.legislativo:2010;59#art70" TargetMode="External"/><Relationship Id="rId5" Type="http://schemas.openxmlformats.org/officeDocument/2006/relationships/hyperlink" Target="https://normelombardia.consiglio.regione.lombardia.it/normelombardia/Accessibile/main.aspx?view=showpart&amp;urn=urn:nir:comunita.europee:direttiva:2006;2006-123-ce" TargetMode="External"/><Relationship Id="rId4" Type="http://schemas.openxmlformats.org/officeDocument/2006/relationships/hyperlink" Target="https://normelombardia.consiglio.regione.lombardia.it/normelombardia/Accessibile/main.aspx?view=showpart&amp;urn=urn:nir:stato:decreto.legislativo:2010-03-26;59#art70"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2.xml"/></Relationships>
</file>

<file path=ppt/slides/_rels/slide60.xml.rels><?xml version="1.0" encoding="UTF-8" standalone="yes"?>
<Relationships xmlns="http://schemas.openxmlformats.org/package/2006/relationships"><Relationship Id="rId3" Type="http://schemas.openxmlformats.org/officeDocument/2006/relationships/hyperlink" Target="https://normelombardia.consiglio.regione.lombardia.it/normelombardia/Accessibile/main.aspx?view=showpart&amp;urn=urn:nir:stato:delibera:2016-06-27" TargetMode="External"/><Relationship Id="rId2" Type="http://schemas.openxmlformats.org/officeDocument/2006/relationships/hyperlink" Target="https://normelombardia.consiglio.regione.lombardia.it/normelombardia/Accessibile/main.aspx?view=showpart&amp;urn=urn:nir:regione.lombardia:legge:2010;6#art23-com1bis" TargetMode="External"/><Relationship Id="rId1" Type="http://schemas.openxmlformats.org/officeDocument/2006/relationships/slideLayout" Target="../slideLayouts/slideLayout35.xml"/><Relationship Id="rId5" Type="http://schemas.openxmlformats.org/officeDocument/2006/relationships/hyperlink" Target="https://normelombardia.consiglio.regione.lombardia.it/normelombardia/Accessibile/main.aspx?view=showpart&amp;urn=urn:nir:regione.lombardia:legge:2010-02-02;6#art136" TargetMode="External"/><Relationship Id="rId4" Type="http://schemas.openxmlformats.org/officeDocument/2006/relationships/hyperlink" Target="https://normelombardia.consiglio.regione.lombardia.it/normelombardia/Accessibile/main.aspx?view=showpart&amp;urn=urn:nir:regione.lombardia:legge:2010-02-02;6#art17-com2" TargetMode="External"/></Relationships>
</file>

<file path=ppt/slides/_rels/slide61.xml.rels><?xml version="1.0" encoding="UTF-8" standalone="yes"?>
<Relationships xmlns="http://schemas.openxmlformats.org/package/2006/relationships"><Relationship Id="rId2" Type="http://schemas.openxmlformats.org/officeDocument/2006/relationships/hyperlink" Target="https://normelombardia.consiglio.regione.lombardia.it/normelombardia/Accessibile/main.aspx?view=showpart&amp;urn=urn:nir:regione.lombardia:legge:2010;6" TargetMode="External"/><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3" Type="http://schemas.openxmlformats.org/officeDocument/2006/relationships/hyperlink" Target="https://normelombardia.consiglio.regione.lombardia.it/normelombardia/Accessibile/main.aspx?view=showpart&amp;urn=urn:nir:regione.lombardia:legge:2010-02-02;6" TargetMode="External"/><Relationship Id="rId2" Type="http://schemas.openxmlformats.org/officeDocument/2006/relationships/hyperlink" Target="https://normelombardia.consiglio.regione.lombardia.it/normelombardia/Accessibile/main.aspx?view=showpart&amp;urn=urn:nir:regione.lombardia:legge:2010;6" TargetMode="External"/><Relationship Id="rId1" Type="http://schemas.openxmlformats.org/officeDocument/2006/relationships/slideLayout" Target="../slideLayouts/slideLayout35.xml"/><Relationship Id="rId4" Type="http://schemas.openxmlformats.org/officeDocument/2006/relationships/hyperlink" Target="https://normelombardia.consiglio.regione.lombardia.it/normelombardia/Accessibile/main.aspx?exp_coll=lr002020112700022&amp;view=showdoc&amp;iddoc=lr002020112700022&amp;selnode=lr002020112700022#n12"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77.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1" y="41760"/>
            <a:ext cx="193461" cy="373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763" tIns="47881" rIns="95763" bIns="47881" numCol="1" anchor="ctr" anchorCtr="0" compatLnSpc="1">
            <a:prstTxWarp prst="textNoShape">
              <a:avLst/>
            </a:prstTxWarp>
            <a:spAutoFit/>
          </a:bodyPr>
          <a:lstStyle/>
          <a:p>
            <a:endParaRPr lang="it-IT"/>
          </a:p>
        </p:txBody>
      </p:sp>
      <p:pic>
        <p:nvPicPr>
          <p:cNvPr id="11" name="Picture 2" descr="C:\Users\faimetti\Downloads\FORMAZIO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54" y="138416"/>
            <a:ext cx="444458" cy="410273"/>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 descr="Risultati immagini per focu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 name="AutoShape 4" descr="Risultati immagini per focu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6" name="Titolo 1"/>
          <p:cNvSpPr txBox="1">
            <a:spLocks/>
          </p:cNvSpPr>
          <p:nvPr/>
        </p:nvSpPr>
        <p:spPr>
          <a:xfrm>
            <a:off x="612775" y="116632"/>
            <a:ext cx="4110138" cy="371093"/>
          </a:xfrm>
          <a:prstGeom prst="rect">
            <a:avLst/>
          </a:prstGeom>
        </p:spPr>
        <p:txBody>
          <a:bodyPr vert="horz" lIns="95763" tIns="47881" rIns="95763" bIns="47881" rtlCol="0" anchor="b">
            <a:noAutofit/>
          </a:bodyPr>
          <a:lstStyle>
            <a:lvl1pPr algn="l" defTabSz="957633" rtl="0" eaLnBrk="1" latinLnBrk="0" hangingPunct="1">
              <a:spcBef>
                <a:spcPct val="0"/>
              </a:spcBef>
              <a:buNone/>
              <a:defRPr sz="2800" b="0" kern="1200">
                <a:solidFill>
                  <a:schemeClr val="accent1"/>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b="1" dirty="0">
                <a:solidFill>
                  <a:schemeClr val="bg1"/>
                </a:solidFill>
                <a:ea typeface="+mn-ea"/>
                <a:cs typeface="+mn-cs"/>
              </a:rPr>
              <a:t>Prassicoop formazione</a:t>
            </a:r>
          </a:p>
        </p:txBody>
      </p:sp>
      <p:sp>
        <p:nvSpPr>
          <p:cNvPr id="19" name="AutoShape 2" descr="Risultati immagini per ambulant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0" name="AutoShape 5" descr="Risultati immagini per ambulant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1" name="AutoShape 7" descr="Risultati immagini per ambulant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Titolo 6"/>
          <p:cNvSpPr>
            <a:spLocks noGrp="1"/>
          </p:cNvSpPr>
          <p:nvPr>
            <p:ph type="title"/>
          </p:nvPr>
        </p:nvSpPr>
        <p:spPr>
          <a:xfrm>
            <a:off x="917575" y="3429000"/>
            <a:ext cx="7622577" cy="886976"/>
          </a:xfrm>
          <a:ln>
            <a:noFill/>
          </a:ln>
        </p:spPr>
        <p:txBody>
          <a:bodyPr>
            <a:normAutofit fontScale="90000"/>
          </a:bodyPr>
          <a:lstStyle/>
          <a:p>
            <a:pPr algn="ctr"/>
            <a:r>
              <a:rPr lang="it-IT" dirty="0"/>
              <a:t>FORMAZIONE E AGGIORNAMENTO PROFESSIONALE SUAP E UFFICIO COMMERCIO DI SESTO SAN GIOVANNI Primavera 2021</a:t>
            </a:r>
          </a:p>
        </p:txBody>
      </p:sp>
      <p:pic>
        <p:nvPicPr>
          <p:cNvPr id="2" name="Segnaposto immagine 1"/>
          <p:cNvPicPr>
            <a:picLocks noGrp="1" noChangeAspect="1"/>
          </p:cNvPicPr>
          <p:nvPr>
            <p:ph type="pic" idx="1"/>
          </p:nvPr>
        </p:nvPicPr>
        <p:blipFill>
          <a:blip r:embed="rId4">
            <a:extLst>
              <a:ext uri="{28A0092B-C50C-407E-A947-70E740481C1C}">
                <a14:useLocalDpi xmlns:a14="http://schemas.microsoft.com/office/drawing/2010/main" val="0"/>
              </a:ext>
            </a:extLst>
          </a:blip>
          <a:stretch>
            <a:fillRect/>
          </a:stretch>
        </p:blipFill>
        <p:spPr>
          <a:xfrm>
            <a:off x="882440" y="617537"/>
            <a:ext cx="3710520" cy="2091383"/>
          </a:xfrm>
        </p:spPr>
      </p:pic>
      <p:sp>
        <p:nvSpPr>
          <p:cNvPr id="17" name="Segnaposto testo 11"/>
          <p:cNvSpPr txBox="1">
            <a:spLocks/>
          </p:cNvSpPr>
          <p:nvPr/>
        </p:nvSpPr>
        <p:spPr>
          <a:xfrm>
            <a:off x="612775" y="5659662"/>
            <a:ext cx="3338423" cy="535841"/>
          </a:xfrm>
          <a:prstGeom prst="rect">
            <a:avLst/>
          </a:prstGeom>
        </p:spPr>
        <p:txBody>
          <a:bodyPr vert="horz" lIns="95763" tIns="47881" rIns="95763" bIns="47881" rtlCol="0">
            <a:normAutofit/>
          </a:bodyPr>
          <a:lstStyle>
            <a:lvl1pPr marL="359113" indent="-287289" algn="l" defTabSz="957633" rtl="0" eaLnBrk="1" latinLnBrk="0" hangingPunct="1">
              <a:spcBef>
                <a:spcPct val="20000"/>
              </a:spcBef>
              <a:buClr>
                <a:schemeClr val="accent1"/>
              </a:buClr>
              <a:buSzPct val="76000"/>
              <a:buFont typeface="Wingdings 2" pitchFamily="18" charset="2"/>
              <a:buChar char=""/>
              <a:defRPr sz="2400" kern="1200">
                <a:solidFill>
                  <a:srgbClr val="000000"/>
                </a:solidFill>
                <a:latin typeface="Calibri" panose="020F0502020204030204" pitchFamily="34" charset="0"/>
                <a:ea typeface="+mn-ea"/>
                <a:cs typeface="+mn-cs"/>
              </a:defRPr>
            </a:lvl1pPr>
            <a:lvl2pPr marL="670343" indent="-287289" algn="l" defTabSz="957633" rtl="0" eaLnBrk="1" latinLnBrk="0" hangingPunct="1">
              <a:spcBef>
                <a:spcPct val="20000"/>
              </a:spcBef>
              <a:buClr>
                <a:schemeClr val="accent1"/>
              </a:buClr>
              <a:buSzPct val="76000"/>
              <a:buFont typeface="Wingdings 2" pitchFamily="18" charset="2"/>
              <a:buChar char=""/>
              <a:defRPr sz="2200" kern="1200">
                <a:solidFill>
                  <a:srgbClr val="000000"/>
                </a:solidFill>
                <a:latin typeface="Calibri" panose="020F0502020204030204" pitchFamily="34" charset="0"/>
                <a:ea typeface="+mn-ea"/>
                <a:cs typeface="+mn-cs"/>
              </a:defRPr>
            </a:lvl2pPr>
            <a:lvl3pPr marL="957633" indent="-239408" algn="l" defTabSz="957633" rtl="0" eaLnBrk="1" latinLnBrk="0" hangingPunct="1">
              <a:spcBef>
                <a:spcPct val="20000"/>
              </a:spcBef>
              <a:buClr>
                <a:schemeClr val="accent1"/>
              </a:buClr>
              <a:buSzPct val="76000"/>
              <a:buFont typeface="Wingdings 2" pitchFamily="18" charset="2"/>
              <a:buChar char=""/>
              <a:defRPr sz="2000" kern="1200">
                <a:solidFill>
                  <a:srgbClr val="000000"/>
                </a:solidFill>
                <a:latin typeface="Calibri" panose="020F0502020204030204" pitchFamily="34" charset="0"/>
                <a:ea typeface="+mn-ea"/>
                <a:cs typeface="+mn-cs"/>
              </a:defRPr>
            </a:lvl3pPr>
            <a:lvl4pPr marL="1177891" indent="-239408" algn="l" defTabSz="957633" rtl="0" eaLnBrk="1" latinLnBrk="0" hangingPunct="1">
              <a:spcBef>
                <a:spcPct val="20000"/>
              </a:spcBef>
              <a:buClr>
                <a:schemeClr val="accent1"/>
              </a:buClr>
              <a:buSzPct val="76000"/>
              <a:buFont typeface="Wingdings 2" pitchFamily="18" charset="2"/>
              <a:buChar char=""/>
              <a:defRPr sz="1800" kern="1200">
                <a:solidFill>
                  <a:srgbClr val="000000"/>
                </a:solidFill>
                <a:latin typeface="Calibri" panose="020F0502020204030204" pitchFamily="34" charset="0"/>
                <a:ea typeface="+mn-ea"/>
                <a:cs typeface="+mn-cs"/>
              </a:defRPr>
            </a:lvl4pPr>
            <a:lvl5pPr marL="1388569" indent="-239408" algn="l" defTabSz="957633" rtl="0" eaLnBrk="1" latinLnBrk="0" hangingPunct="1">
              <a:spcBef>
                <a:spcPct val="20000"/>
              </a:spcBef>
              <a:buClr>
                <a:schemeClr val="accent1"/>
              </a:buClr>
              <a:buSzPct val="76000"/>
              <a:buFont typeface="Wingdings 2" pitchFamily="18" charset="2"/>
              <a:buChar char=""/>
              <a:defRPr sz="1600" kern="1200" baseline="0">
                <a:solidFill>
                  <a:srgbClr val="000000"/>
                </a:solidFill>
                <a:latin typeface="Calibri" panose="020F0502020204030204" pitchFamily="34" charset="0"/>
                <a:ea typeface="+mn-ea"/>
                <a:cs typeface="+mn-cs"/>
              </a:defRPr>
            </a:lvl5pPr>
            <a:lvl6pPr marL="1589672"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6pPr>
            <a:lvl7pPr marL="1800353"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7pPr>
            <a:lvl8pPr marL="201103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8pPr>
            <a:lvl9pPr marL="222171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9pPr>
          </a:lstStyle>
          <a:p>
            <a:pPr marL="71824" indent="0">
              <a:buFont typeface="Wingdings 2" pitchFamily="18" charset="2"/>
              <a:buNone/>
            </a:pPr>
            <a:r>
              <a:rPr lang="it-IT" sz="2000" dirty="0"/>
              <a:t>Prima giornata</a:t>
            </a:r>
          </a:p>
        </p:txBody>
      </p:sp>
    </p:spTree>
    <p:extLst>
      <p:ext uri="{BB962C8B-B14F-4D97-AF65-F5344CB8AC3E}">
        <p14:creationId xmlns:p14="http://schemas.microsoft.com/office/powerpoint/2010/main" val="2518041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52600" y="1004021"/>
            <a:ext cx="7920880" cy="480763"/>
          </a:xfrm>
        </p:spPr>
        <p:txBody>
          <a:bodyPr/>
          <a:lstStyle/>
          <a:p>
            <a:r>
              <a:rPr lang="it-IT" sz="2800" dirty="0"/>
              <a:t>GLI STRUMENTI DI PIANIFICAZIONE E PROGRAMMAZIONE (2)</a:t>
            </a:r>
          </a:p>
        </p:txBody>
      </p:sp>
      <p:sp>
        <p:nvSpPr>
          <p:cNvPr id="3" name="Segnaposto contenuto 2"/>
          <p:cNvSpPr>
            <a:spLocks noGrp="1"/>
          </p:cNvSpPr>
          <p:nvPr>
            <p:ph idx="1"/>
          </p:nvPr>
        </p:nvSpPr>
        <p:spPr>
          <a:xfrm>
            <a:off x="632520" y="1916832"/>
            <a:ext cx="8640960" cy="4320480"/>
          </a:xfrm>
        </p:spPr>
        <p:txBody>
          <a:bodyPr>
            <a:normAutofit fontScale="92500"/>
          </a:bodyPr>
          <a:lstStyle/>
          <a:p>
            <a:pPr marL="71824" indent="0">
              <a:buNone/>
            </a:pPr>
            <a:r>
              <a:rPr lang="it-IT" dirty="0"/>
              <a:t>Costituisce principio generale dell’ordinamento nazionale la libertà di apertura di nuove attività di servizio sul territorio senza contingenti, limiti territoriali o altri vincoli di qualsiasi altra natura, esclusi quelli connessi alla tutela della salute, dei lavoratori, dell’ambiente e dei beni culturali.</a:t>
            </a:r>
          </a:p>
          <a:p>
            <a:pPr marL="71824" indent="0">
              <a:buNone/>
            </a:pPr>
            <a:r>
              <a:rPr lang="it-IT" dirty="0"/>
              <a:t>Varie interpretazioni e disposizioni successive hanno in parte addolcito tali limitazioni, stabilendo la rilevanza delle esigenze di tutela dei valori storici, ambientali e sociali di particolari contesti urbanistici, quali ad esempio il D.L. 20/2/2017, n. 14 “Disposizioni urgenti in materia di sicurezza delle città”, il D.LGS  22/1/ 2004, n. 42 “Codice dei beni culturali e del paesaggio», nonché, per la Lombardia gli Artt.4 bis, 69, 70 e 145 della Legge Regionale 6/10.</a:t>
            </a:r>
          </a:p>
          <a:p>
            <a:pPr marL="71824" indent="0">
              <a:buNone/>
            </a:pPr>
            <a:r>
              <a:rPr lang="it-IT" dirty="0"/>
              <a:t> </a:t>
            </a:r>
          </a:p>
          <a:p>
            <a:pPr marL="71824" indent="0">
              <a:buNone/>
            </a:pPr>
            <a:endParaRPr lang="it-IT" dirty="0"/>
          </a:p>
        </p:txBody>
      </p:sp>
    </p:spTree>
    <p:extLst>
      <p:ext uri="{BB962C8B-B14F-4D97-AF65-F5344CB8AC3E}">
        <p14:creationId xmlns:p14="http://schemas.microsoft.com/office/powerpoint/2010/main" val="3631273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a:spLocks noGrp="1"/>
          </p:cNvSpPr>
          <p:nvPr>
            <p:ph type="title"/>
          </p:nvPr>
        </p:nvSpPr>
        <p:spPr>
          <a:xfrm>
            <a:off x="1352600" y="332656"/>
            <a:ext cx="7920880" cy="1296144"/>
          </a:xfrm>
        </p:spPr>
        <p:txBody>
          <a:bodyPr/>
          <a:lstStyle/>
          <a:p>
            <a:r>
              <a:rPr lang="it-IT" sz="2800" dirty="0"/>
              <a:t>GLI STRUMENTI DI PIANIFICAZIONE E PROGRAMMAZIONE (3)</a:t>
            </a:r>
          </a:p>
        </p:txBody>
      </p:sp>
      <p:sp>
        <p:nvSpPr>
          <p:cNvPr id="4" name="Segnaposto contenuto 2"/>
          <p:cNvSpPr>
            <a:spLocks noGrp="1"/>
          </p:cNvSpPr>
          <p:nvPr>
            <p:ph idx="1"/>
          </p:nvPr>
        </p:nvSpPr>
        <p:spPr>
          <a:xfrm>
            <a:off x="632520" y="1556792"/>
            <a:ext cx="8856984" cy="4680520"/>
          </a:xfrm>
        </p:spPr>
        <p:txBody>
          <a:bodyPr>
            <a:noAutofit/>
          </a:bodyPr>
          <a:lstStyle/>
          <a:p>
            <a:pPr marL="71824" indent="0">
              <a:buNone/>
            </a:pPr>
            <a:r>
              <a:rPr lang="it-IT" dirty="0"/>
              <a:t>In generale, ciò che si richiede comunque, pena l’illegittimità dei provvedimenti limitativi della libera concorrenza, è la evidenziazione, non solo in linea di principio, ma con adeguate motivazioni documentate, della ratio e della necessità di tali provvedimenti. Tale motivazione deve essere introdotta nel dispositivo del provvedimento, o in altri provvedimenti comunali prescrittivi comunali a cui si faccia analiticamente rimando.</a:t>
            </a:r>
          </a:p>
          <a:p>
            <a:pPr marL="71824" indent="0">
              <a:buNone/>
            </a:pPr>
            <a:r>
              <a:rPr lang="it-IT" dirty="0"/>
              <a:t>Lo strumento principe a cui fare riferimento è quello di pianificazione urbanistica generale del Comune, diversamente denominato e regolamentato nelle varie regioni (PGT in Lombardia, PRG in Piemonte e altrove, Piano Strutturale, ecc.).</a:t>
            </a:r>
          </a:p>
          <a:p>
            <a:pPr marL="71824" indent="0">
              <a:buNone/>
            </a:pPr>
            <a:endParaRPr lang="it-IT" dirty="0"/>
          </a:p>
          <a:p>
            <a:pPr algn="just"/>
            <a:endParaRPr lang="it-IT" sz="1200" dirty="0"/>
          </a:p>
        </p:txBody>
      </p:sp>
    </p:spTree>
    <p:extLst>
      <p:ext uri="{BB962C8B-B14F-4D97-AF65-F5344CB8AC3E}">
        <p14:creationId xmlns:p14="http://schemas.microsoft.com/office/powerpoint/2010/main" val="974047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a:spLocks noGrp="1"/>
          </p:cNvSpPr>
          <p:nvPr>
            <p:ph type="title"/>
          </p:nvPr>
        </p:nvSpPr>
        <p:spPr>
          <a:xfrm>
            <a:off x="1352600" y="980728"/>
            <a:ext cx="7920880" cy="696787"/>
          </a:xfrm>
        </p:spPr>
        <p:txBody>
          <a:bodyPr/>
          <a:lstStyle/>
          <a:p>
            <a:r>
              <a:rPr lang="it-IT" sz="2800" dirty="0"/>
              <a:t>GLI STRUMENTI DI PIANIFICAZIONE E PROGRAMMAZIONE (4)</a:t>
            </a:r>
          </a:p>
        </p:txBody>
      </p:sp>
      <p:sp>
        <p:nvSpPr>
          <p:cNvPr id="4" name="Segnaposto contenuto 2"/>
          <p:cNvSpPr>
            <a:spLocks noGrp="1"/>
          </p:cNvSpPr>
          <p:nvPr>
            <p:ph idx="1"/>
          </p:nvPr>
        </p:nvSpPr>
        <p:spPr>
          <a:xfrm>
            <a:off x="560512" y="1988840"/>
            <a:ext cx="8856984" cy="3960440"/>
          </a:xfrm>
        </p:spPr>
        <p:txBody>
          <a:bodyPr>
            <a:noAutofit/>
          </a:bodyPr>
          <a:lstStyle/>
          <a:p>
            <a:pPr marL="71824" indent="0">
              <a:buNone/>
            </a:pPr>
            <a:r>
              <a:rPr lang="it-IT" dirty="0"/>
              <a:t>Tali strumenti, nelle varie regioni, possono essere assoggettati a direttive generali di livello Regionale (PTR in Lombardia) o provinciale (PTCP).</a:t>
            </a:r>
          </a:p>
          <a:p>
            <a:pPr marL="71824" indent="0">
              <a:buNone/>
            </a:pPr>
            <a:r>
              <a:rPr lang="it-IT" sz="2400" dirty="0"/>
              <a:t>In linea di massima tale strumento deve stabilire:</a:t>
            </a:r>
          </a:p>
          <a:p>
            <a:pPr lvl="0"/>
            <a:r>
              <a:rPr lang="it-IT" sz="2400" dirty="0"/>
              <a:t>quali aree siano idonee per la collocazione di medie e grandi strutture di vendita (in mancanza, le aree genericamente definite come commerciali possono ospitare esclusivamente esercizi di vicinato)</a:t>
            </a:r>
          </a:p>
          <a:p>
            <a:pPr lvl="0"/>
            <a:r>
              <a:rPr lang="it-IT" sz="2400" dirty="0"/>
              <a:t>la quantità e qualità di aree pubbliche da cedere (cosiddetti standard o aree per servizi pubblici)</a:t>
            </a:r>
          </a:p>
          <a:p>
            <a:pPr marL="71824" indent="0" algn="just">
              <a:buNone/>
            </a:pPr>
            <a:endParaRPr lang="it-IT" dirty="0"/>
          </a:p>
        </p:txBody>
      </p:sp>
    </p:spTree>
    <p:extLst>
      <p:ext uri="{BB962C8B-B14F-4D97-AF65-F5344CB8AC3E}">
        <p14:creationId xmlns:p14="http://schemas.microsoft.com/office/powerpoint/2010/main" val="2366808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a:spLocks noGrp="1"/>
          </p:cNvSpPr>
          <p:nvPr>
            <p:ph type="title"/>
          </p:nvPr>
        </p:nvSpPr>
        <p:spPr>
          <a:xfrm>
            <a:off x="1424608" y="980729"/>
            <a:ext cx="7920880" cy="576064"/>
          </a:xfrm>
        </p:spPr>
        <p:txBody>
          <a:bodyPr/>
          <a:lstStyle/>
          <a:p>
            <a:r>
              <a:rPr lang="it-IT" sz="2800" dirty="0"/>
              <a:t>GLI STRUMENTI DI PIANIFICAZIONE E PROGRAMMAZIONE (5)</a:t>
            </a:r>
          </a:p>
        </p:txBody>
      </p:sp>
      <p:sp>
        <p:nvSpPr>
          <p:cNvPr id="4" name="Segnaposto contenuto 2"/>
          <p:cNvSpPr>
            <a:spLocks noGrp="1"/>
          </p:cNvSpPr>
          <p:nvPr>
            <p:ph idx="1"/>
          </p:nvPr>
        </p:nvSpPr>
        <p:spPr>
          <a:xfrm>
            <a:off x="560512" y="1772816"/>
            <a:ext cx="8856984" cy="4517530"/>
          </a:xfrm>
        </p:spPr>
        <p:txBody>
          <a:bodyPr>
            <a:noAutofit/>
          </a:bodyPr>
          <a:lstStyle/>
          <a:p>
            <a:pPr marL="71824" lvl="0" indent="0">
              <a:buNone/>
            </a:pPr>
            <a:endParaRPr lang="it-IT" sz="1800" dirty="0"/>
          </a:p>
          <a:p>
            <a:r>
              <a:rPr lang="it-IT" dirty="0"/>
              <a:t> In particolare in Lombardia lo strumento è il PGT (Piano di Gestione del Territorio) Trattandosi di uno strumento di pianificazione territoriale e non meramente economica, in tale sede è molto più facile stabilire limitazioni e regolamentazioni per motivazioni di natura connesse all’interesse generale (consumo di suolo, aspetti ambientali, paesaggistici, viabilistici, ecc.) di quanto non sarebbe possibile fare in strumenti di mera programmazione economica come i vecchi piani commerciali o criteri di localizzazione delle medie strutture, dei pubblici esercizi e delle edicole.</a:t>
            </a:r>
          </a:p>
        </p:txBody>
      </p:sp>
    </p:spTree>
    <p:extLst>
      <p:ext uri="{BB962C8B-B14F-4D97-AF65-F5344CB8AC3E}">
        <p14:creationId xmlns:p14="http://schemas.microsoft.com/office/powerpoint/2010/main" val="240057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a:spLocks noGrp="1"/>
          </p:cNvSpPr>
          <p:nvPr>
            <p:ph type="title"/>
          </p:nvPr>
        </p:nvSpPr>
        <p:spPr>
          <a:xfrm>
            <a:off x="1424608" y="932013"/>
            <a:ext cx="7920880" cy="696787"/>
          </a:xfrm>
        </p:spPr>
        <p:txBody>
          <a:bodyPr/>
          <a:lstStyle/>
          <a:p>
            <a:r>
              <a:rPr lang="it-IT" sz="2800" dirty="0"/>
              <a:t>GLI STRUMENTI DI PIANIFICAZIONE E PROGRAMMAZIONE (6)</a:t>
            </a:r>
          </a:p>
        </p:txBody>
      </p:sp>
      <p:sp>
        <p:nvSpPr>
          <p:cNvPr id="4" name="Segnaposto contenuto 2"/>
          <p:cNvSpPr>
            <a:spLocks noGrp="1"/>
          </p:cNvSpPr>
          <p:nvPr>
            <p:ph idx="1"/>
          </p:nvPr>
        </p:nvSpPr>
        <p:spPr>
          <a:xfrm>
            <a:off x="560512" y="1647774"/>
            <a:ext cx="8856984" cy="4517530"/>
          </a:xfrm>
        </p:spPr>
        <p:txBody>
          <a:bodyPr>
            <a:noAutofit/>
          </a:bodyPr>
          <a:lstStyle/>
          <a:p>
            <a:pPr algn="just"/>
            <a:endParaRPr lang="it-IT" sz="1800" dirty="0"/>
          </a:p>
          <a:p>
            <a:r>
              <a:rPr lang="it-IT" dirty="0"/>
              <a:t>È evidente che, dal momento che tali strumenti possono servire a stabilire della limitazioni al libero insediamento delle attività economiche, debbono essere basati su studi ed indagini accurati (e aggiornati) volti a dimostrare (e non solo a dichiarare in linea di principio) quali interessi generali vengano tutelati e come.</a:t>
            </a:r>
          </a:p>
          <a:p>
            <a:pPr marL="71824" indent="0">
              <a:buNone/>
            </a:pPr>
            <a:endParaRPr lang="it-IT" dirty="0"/>
          </a:p>
          <a:p>
            <a:r>
              <a:rPr lang="it-IT" dirty="0"/>
              <a:t>Sarebbe anche opportuno che tali analisi venissero effettuate, laddove possibile, a livello sovraccomunale, individuando anche obiettivi e interessi comuni da tutelare e lasciando ai singoli comuni il compito di declinarli operativamente in sede di singolo piano urbanistico.</a:t>
            </a:r>
          </a:p>
          <a:p>
            <a:pPr algn="just"/>
            <a:endParaRPr lang="it-IT" sz="1200" dirty="0"/>
          </a:p>
        </p:txBody>
      </p:sp>
    </p:spTree>
    <p:extLst>
      <p:ext uri="{BB962C8B-B14F-4D97-AF65-F5344CB8AC3E}">
        <p14:creationId xmlns:p14="http://schemas.microsoft.com/office/powerpoint/2010/main" val="2195331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52600" y="620689"/>
            <a:ext cx="7920880" cy="432048"/>
          </a:xfrm>
        </p:spPr>
        <p:txBody>
          <a:bodyPr/>
          <a:lstStyle/>
          <a:p>
            <a:r>
              <a:rPr lang="it-IT" sz="2800" dirty="0"/>
              <a:t>LE DELIBERE DI CRITERI (1)</a:t>
            </a:r>
          </a:p>
        </p:txBody>
      </p:sp>
      <p:sp>
        <p:nvSpPr>
          <p:cNvPr id="3" name="Segnaposto contenuto 2"/>
          <p:cNvSpPr>
            <a:spLocks noGrp="1"/>
          </p:cNvSpPr>
          <p:nvPr>
            <p:ph idx="1"/>
          </p:nvPr>
        </p:nvSpPr>
        <p:spPr>
          <a:xfrm>
            <a:off x="560512" y="1052736"/>
            <a:ext cx="8640960" cy="6264696"/>
          </a:xfrm>
        </p:spPr>
        <p:txBody>
          <a:bodyPr>
            <a:normAutofit/>
          </a:bodyPr>
          <a:lstStyle/>
          <a:p>
            <a:pPr marL="71824" indent="0">
              <a:buNone/>
            </a:pPr>
            <a:r>
              <a:rPr lang="it-IT" dirty="0"/>
              <a:t>In taluni casi, al posto o a integrazione del piano urbanistico, è richiesta l’approvazione di una semplice delibera di criteri, che non prevede l’adozione e l’approvazione dopo le osservazioni. </a:t>
            </a:r>
          </a:p>
          <a:p>
            <a:pPr marL="71824" indent="0">
              <a:buNone/>
            </a:pPr>
            <a:r>
              <a:rPr lang="it-IT" b="1" dirty="0"/>
              <a:t>DELIBERA DI CRITERI DI AUTORIZZAZIONE DELLE MEDIE STRUTTURE DI VENDITA.(Competenza della Giunta)</a:t>
            </a:r>
            <a:endParaRPr lang="it-IT" dirty="0"/>
          </a:p>
          <a:p>
            <a:r>
              <a:rPr lang="it-IT" dirty="0"/>
              <a:t>La norma è stata introdotta dal (D.lgs. 114/98, Art.8, commi 3 e 4) Il comma 3 riguarda i criteri per il rilascio delle autorizzazioni, il 4 le norme sul procedimento. Le singole Regioni hanno legiferato ognuna a suo modo. La Lombardia aveva stabilito l’impossibilità di rilascio delle autorizzazioni di MSV in assenza di criteri, poi, a seguito di ricorsi al TAR che hanno precisato che il cittadino non può essere penalizzato per inadempienze del Comune, ha emanato una norma che indica gli studi e documenti da presentare a corredo della domanda. </a:t>
            </a:r>
          </a:p>
          <a:p>
            <a:pPr marL="71824" indent="0">
              <a:buNone/>
            </a:pPr>
            <a:endParaRPr lang="it-IT" dirty="0"/>
          </a:p>
          <a:p>
            <a:endParaRPr lang="it-IT" sz="1800" dirty="0"/>
          </a:p>
          <a:p>
            <a:pPr marL="71824" indent="0">
              <a:buNone/>
            </a:pPr>
            <a:endParaRPr lang="it-IT" sz="1800" dirty="0"/>
          </a:p>
          <a:p>
            <a:endParaRPr lang="it-IT" sz="1800" dirty="0"/>
          </a:p>
        </p:txBody>
      </p:sp>
    </p:spTree>
    <p:extLst>
      <p:ext uri="{BB962C8B-B14F-4D97-AF65-F5344CB8AC3E}">
        <p14:creationId xmlns:p14="http://schemas.microsoft.com/office/powerpoint/2010/main" val="2091951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704528" y="729201"/>
            <a:ext cx="10081120" cy="611567"/>
          </a:xfrm>
        </p:spPr>
        <p:txBody>
          <a:bodyPr/>
          <a:lstStyle/>
          <a:p>
            <a:r>
              <a:rPr lang="it-IT" sz="2800" dirty="0"/>
              <a:t>LE DELIBERE DI CRITERI (2)</a:t>
            </a:r>
          </a:p>
        </p:txBody>
      </p:sp>
      <p:sp>
        <p:nvSpPr>
          <p:cNvPr id="6" name="Segnaposto contenuto 2"/>
          <p:cNvSpPr>
            <a:spLocks noGrp="1"/>
          </p:cNvSpPr>
          <p:nvPr>
            <p:ph idx="1"/>
          </p:nvPr>
        </p:nvSpPr>
        <p:spPr>
          <a:xfrm>
            <a:off x="416496" y="1340768"/>
            <a:ext cx="8856984" cy="4788032"/>
          </a:xfrm>
        </p:spPr>
        <p:txBody>
          <a:bodyPr>
            <a:noAutofit/>
          </a:bodyPr>
          <a:lstStyle/>
          <a:p>
            <a:pPr marL="71824" indent="0">
              <a:buNone/>
            </a:pPr>
            <a:r>
              <a:rPr lang="it-IT" b="1" dirty="0"/>
              <a:t>DELIBERA DI CRITERI DI AUTORIZZAZIONE DEI PUBBLICI ESERCIZI (Competenza di Consiglio)</a:t>
            </a:r>
            <a:endParaRPr lang="it-IT" dirty="0"/>
          </a:p>
          <a:p>
            <a:r>
              <a:rPr lang="it-IT" dirty="0"/>
              <a:t>L’apertura dei pubblici esercizi è generalmente soggetta a SCIA, salvo che il Comune ritenga motivatamente, per parti limitate del territorio, di assoggettarla a procedura autorizzativa. Quest’ultima viene richiesta per porzioni limitate del territorio considerate particolarmente sensibili per motivi ambientali, di ordine pubblico o simili.</a:t>
            </a:r>
          </a:p>
          <a:p>
            <a:r>
              <a:rPr lang="it-IT" dirty="0"/>
              <a:t>In questo caso è necessaria l’approvazione di una apposita delibera di criteri (che potrebbe estendere a tutto il territorio la necessità di autorizzazione, ad esempio nel caso che tutto il territorio comunale si soggetto a vincoli)</a:t>
            </a:r>
          </a:p>
          <a:p>
            <a:pPr marL="71824" indent="0" algn="just">
              <a:buNone/>
            </a:pPr>
            <a:endParaRPr lang="it-IT" sz="1800" dirty="0"/>
          </a:p>
        </p:txBody>
      </p:sp>
    </p:spTree>
    <p:extLst>
      <p:ext uri="{BB962C8B-B14F-4D97-AF65-F5344CB8AC3E}">
        <p14:creationId xmlns:p14="http://schemas.microsoft.com/office/powerpoint/2010/main" val="2151198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52600" y="692697"/>
            <a:ext cx="7920880" cy="432047"/>
          </a:xfrm>
        </p:spPr>
        <p:txBody>
          <a:bodyPr/>
          <a:lstStyle/>
          <a:p>
            <a:r>
              <a:rPr lang="it-IT" sz="2800" dirty="0"/>
              <a:t>LE DELIBERE DI CRITERI (3)</a:t>
            </a:r>
          </a:p>
        </p:txBody>
      </p:sp>
      <p:sp>
        <p:nvSpPr>
          <p:cNvPr id="3" name="Segnaposto contenuto 2"/>
          <p:cNvSpPr>
            <a:spLocks noGrp="1"/>
          </p:cNvSpPr>
          <p:nvPr>
            <p:ph idx="1"/>
          </p:nvPr>
        </p:nvSpPr>
        <p:spPr>
          <a:xfrm>
            <a:off x="632520" y="1196752"/>
            <a:ext cx="8640960" cy="5256584"/>
          </a:xfrm>
        </p:spPr>
        <p:txBody>
          <a:bodyPr>
            <a:noAutofit/>
          </a:bodyPr>
          <a:lstStyle/>
          <a:p>
            <a:pPr marL="71824" indent="0">
              <a:buNone/>
            </a:pPr>
            <a:r>
              <a:rPr lang="it-IT" b="1" dirty="0"/>
              <a:t>DELIBERA DI CRITERI DI LOCALIZZAZONE DELLE EDICOLE</a:t>
            </a:r>
            <a:endParaRPr lang="it-IT" dirty="0"/>
          </a:p>
          <a:p>
            <a:r>
              <a:rPr lang="it-IT" dirty="0"/>
              <a:t>Il D.L. 50/17, convertito dalla L. 21 /6/ 2017, n. 96, all’Art. 64-bis. (Misure per l'innovazione del sistema di vendita della stampa quotidiana e periodica) ha modificato la normativa sulla vendita di giornali e riviste, che era sfuggita alla direttiva </a:t>
            </a:r>
            <a:r>
              <a:rPr lang="it-IT" dirty="0" err="1"/>
              <a:t>Bolkenstein</a:t>
            </a:r>
            <a:r>
              <a:rPr lang="it-IT" dirty="0"/>
              <a:t>.</a:t>
            </a:r>
          </a:p>
          <a:p>
            <a:r>
              <a:rPr lang="it-IT" dirty="0"/>
              <a:t>Generalmente si applica la SCIA, ma i comuni, con delibera di Consiglio, possono individuare le zone in cui, tenuto conto del numero dei punti vendita esistenti in relazione al bacino d'utenza, della domanda, anche stagionale, delle esigenze di sostenibilità ambientale, viabilità e tutela e salvaguardia delle zone di pregio artistico, storico, architettonico e ambientale, l'apertura di nuovi punti vendita è regolamentata sulla base delle disposizioni delle regioni vigenti in materia e dei criteri adottati con le modalità di cui al comma 3..”</a:t>
            </a:r>
          </a:p>
          <a:p>
            <a:endParaRPr lang="it-IT" sz="1800" dirty="0"/>
          </a:p>
        </p:txBody>
      </p:sp>
    </p:spTree>
    <p:extLst>
      <p:ext uri="{BB962C8B-B14F-4D97-AF65-F5344CB8AC3E}">
        <p14:creationId xmlns:p14="http://schemas.microsoft.com/office/powerpoint/2010/main" val="1329356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36576" y="692696"/>
            <a:ext cx="7920880" cy="696787"/>
          </a:xfrm>
        </p:spPr>
        <p:txBody>
          <a:bodyPr/>
          <a:lstStyle/>
          <a:p>
            <a:r>
              <a:rPr lang="it-IT" dirty="0"/>
              <a:t> </a:t>
            </a:r>
            <a:r>
              <a:rPr lang="it-IT" sz="2800" dirty="0"/>
              <a:t>GLI STRUMENTI DI NATURA REGOLAMENTARE</a:t>
            </a:r>
          </a:p>
        </p:txBody>
      </p:sp>
      <p:sp>
        <p:nvSpPr>
          <p:cNvPr id="3" name="Segnaposto contenuto 2"/>
          <p:cNvSpPr>
            <a:spLocks noGrp="1"/>
          </p:cNvSpPr>
          <p:nvPr>
            <p:ph idx="1"/>
          </p:nvPr>
        </p:nvSpPr>
        <p:spPr>
          <a:xfrm>
            <a:off x="632520" y="1700808"/>
            <a:ext cx="8640960" cy="4320480"/>
          </a:xfrm>
        </p:spPr>
        <p:txBody>
          <a:bodyPr>
            <a:normAutofit/>
          </a:bodyPr>
          <a:lstStyle/>
          <a:p>
            <a:r>
              <a:rPr lang="it-IT" sz="2400" dirty="0"/>
              <a:t>Esistono varie disposizioni di legge nazionale, in genare integrate da disposizioni regionali, che prevedono l’obbligo per i Comuni di emanare regolamenti per disciplinare le autorizzazioni e/o le modalità di svolgimento di una serie di attività commerciali e </a:t>
            </a:r>
            <a:r>
              <a:rPr lang="it-IT" sz="2400" dirty="0" err="1"/>
              <a:t>paracommerciali</a:t>
            </a:r>
            <a:r>
              <a:rPr lang="it-IT" sz="2400" dirty="0"/>
              <a:t>.</a:t>
            </a:r>
          </a:p>
          <a:p>
            <a:pPr marL="71824" indent="0">
              <a:buNone/>
            </a:pPr>
            <a:endParaRPr lang="it-IT" sz="2400" dirty="0"/>
          </a:p>
          <a:p>
            <a:r>
              <a:rPr lang="it-IT" sz="2400" dirty="0"/>
              <a:t>Vediamo quali sono i principali obblighi, fermo restando che, essendo il Comune in genere dotato di potestà regolamentare, può emanare regolamenti e disposizioni vari anche per altri settori di attività produttive e/o di servizio</a:t>
            </a:r>
          </a:p>
        </p:txBody>
      </p:sp>
    </p:spTree>
    <p:extLst>
      <p:ext uri="{BB962C8B-B14F-4D97-AF65-F5344CB8AC3E}">
        <p14:creationId xmlns:p14="http://schemas.microsoft.com/office/powerpoint/2010/main" val="2393507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1136576" y="692697"/>
            <a:ext cx="7920880" cy="360040"/>
          </a:xfrm>
        </p:spPr>
        <p:txBody>
          <a:bodyPr/>
          <a:lstStyle/>
          <a:p>
            <a:r>
              <a:rPr lang="it-IT" sz="2800" dirty="0"/>
              <a:t>REGOLAMENTI COMMERCIO AREE PUBBLICHE</a:t>
            </a:r>
          </a:p>
        </p:txBody>
      </p:sp>
      <p:sp>
        <p:nvSpPr>
          <p:cNvPr id="6" name="Rettangolo 5"/>
          <p:cNvSpPr/>
          <p:nvPr/>
        </p:nvSpPr>
        <p:spPr>
          <a:xfrm>
            <a:off x="632520" y="1776209"/>
            <a:ext cx="8568952" cy="4216539"/>
          </a:xfrm>
          <a:prstGeom prst="rect">
            <a:avLst/>
          </a:prstGeom>
        </p:spPr>
        <p:txBody>
          <a:bodyPr wrap="square">
            <a:spAutoFit/>
          </a:bodyPr>
          <a:lstStyle/>
          <a:p>
            <a:pPr marL="71824" lvl="0">
              <a:spcBef>
                <a:spcPct val="20000"/>
              </a:spcBef>
              <a:buClr>
                <a:srgbClr val="546F98"/>
              </a:buClr>
              <a:buSzPct val="76000"/>
            </a:pPr>
            <a:r>
              <a:rPr lang="it-IT" sz="2000" dirty="0">
                <a:solidFill>
                  <a:srgbClr val="000000"/>
                </a:solidFill>
                <a:latin typeface="Calibri"/>
                <a:ea typeface="Calibri"/>
                <a:cs typeface="Times New Roman"/>
              </a:rPr>
              <a:t>Regolamento dei mercati su aree pubbliche:</a:t>
            </a:r>
          </a:p>
          <a:p>
            <a:pPr marL="71824" lvl="0">
              <a:spcBef>
                <a:spcPct val="20000"/>
              </a:spcBef>
              <a:buClr>
                <a:srgbClr val="546F98"/>
              </a:buClr>
              <a:buSzPct val="76000"/>
            </a:pPr>
            <a:endParaRPr lang="it-IT" sz="2000" dirty="0">
              <a:solidFill>
                <a:srgbClr val="000000"/>
              </a:solidFill>
              <a:latin typeface="Calibri"/>
              <a:ea typeface="Calibri"/>
              <a:cs typeface="Times New Roman"/>
            </a:endParaRPr>
          </a:p>
          <a:p>
            <a:pPr marL="359113" lvl="0" indent="-287289">
              <a:spcBef>
                <a:spcPct val="20000"/>
              </a:spcBef>
              <a:buClr>
                <a:srgbClr val="546F98"/>
              </a:buClr>
              <a:buSzPct val="76000"/>
              <a:buFont typeface="Wingdings 2" pitchFamily="18" charset="2"/>
              <a:buChar char=""/>
            </a:pPr>
            <a:r>
              <a:rPr lang="it-IT" sz="2000" dirty="0">
                <a:solidFill>
                  <a:srgbClr val="000000"/>
                </a:solidFill>
                <a:latin typeface="Calibri"/>
                <a:ea typeface="Calibri"/>
                <a:cs typeface="Times New Roman"/>
              </a:rPr>
              <a:t> può prevedere anche l’individuazione delle aree in cui è consentita la sosta prolungata, quelle interdette all’attività nei giorni di mercato, la regolamentazione dei posteggi singoli e contenere la planimetria dei mercati con l’individuazione dei banchi liberi.</a:t>
            </a:r>
          </a:p>
          <a:p>
            <a:pPr marL="359113" lvl="0" indent="-287289">
              <a:spcBef>
                <a:spcPct val="20000"/>
              </a:spcBef>
              <a:buClr>
                <a:srgbClr val="546F98"/>
              </a:buClr>
              <a:buSzPct val="76000"/>
              <a:buFont typeface="Wingdings 2" pitchFamily="18" charset="2"/>
              <a:buChar char=""/>
            </a:pPr>
            <a:endParaRPr lang="it-IT" sz="2000" dirty="0">
              <a:solidFill>
                <a:srgbClr val="000000"/>
              </a:solidFill>
              <a:latin typeface="Calibri"/>
              <a:ea typeface="Calibri"/>
              <a:cs typeface="Times New Roman"/>
            </a:endParaRPr>
          </a:p>
          <a:p>
            <a:pPr marL="359113" lvl="0" indent="-287289">
              <a:spcBef>
                <a:spcPct val="20000"/>
              </a:spcBef>
              <a:buClr>
                <a:srgbClr val="546F98"/>
              </a:buClr>
              <a:buSzPct val="76000"/>
              <a:buFont typeface="Wingdings 2" pitchFamily="18" charset="2"/>
              <a:buChar char=""/>
            </a:pPr>
            <a:r>
              <a:rPr lang="it-IT" sz="2000" dirty="0">
                <a:solidFill>
                  <a:srgbClr val="000000"/>
                </a:solidFill>
                <a:latin typeface="Calibri"/>
                <a:ea typeface="Calibri"/>
                <a:cs typeface="Times New Roman"/>
              </a:rPr>
              <a:t>Regolamento delle fiere (è necessario solo nel caso che nel comune si svolgano fiere su aree pubbliche)</a:t>
            </a:r>
          </a:p>
          <a:p>
            <a:pPr marL="359113" lvl="0" indent="-287289">
              <a:spcBef>
                <a:spcPct val="20000"/>
              </a:spcBef>
              <a:buClr>
                <a:srgbClr val="546F98"/>
              </a:buClr>
              <a:buSzPct val="76000"/>
              <a:buFont typeface="Wingdings 2" pitchFamily="18" charset="2"/>
              <a:buChar char=""/>
            </a:pPr>
            <a:endParaRPr lang="it-IT" sz="2000" dirty="0">
              <a:solidFill>
                <a:srgbClr val="000000"/>
              </a:solidFill>
              <a:latin typeface="Calibri"/>
              <a:ea typeface="Calibri"/>
              <a:cs typeface="Times New Roman"/>
            </a:endParaRPr>
          </a:p>
          <a:p>
            <a:pPr marL="359113" lvl="0" indent="-287289">
              <a:spcBef>
                <a:spcPct val="20000"/>
              </a:spcBef>
              <a:buClr>
                <a:srgbClr val="546F98"/>
              </a:buClr>
              <a:buSzPct val="76000"/>
              <a:buFont typeface="Wingdings 2" pitchFamily="18" charset="2"/>
              <a:buChar char=""/>
            </a:pPr>
            <a:r>
              <a:rPr lang="it-IT" sz="2000" dirty="0">
                <a:solidFill>
                  <a:srgbClr val="000000"/>
                </a:solidFill>
                <a:latin typeface="Calibri"/>
                <a:ea typeface="Calibri"/>
                <a:cs typeface="Times New Roman"/>
              </a:rPr>
              <a:t>Regolamento delle vendite solidaristiche</a:t>
            </a:r>
          </a:p>
          <a:p>
            <a:pPr marL="359113" lvl="0" indent="-287289">
              <a:spcBef>
                <a:spcPct val="20000"/>
              </a:spcBef>
              <a:buClr>
                <a:srgbClr val="546F98"/>
              </a:buClr>
              <a:buSzPct val="76000"/>
              <a:buFont typeface="Wingdings 2" pitchFamily="18" charset="2"/>
              <a:buChar char=""/>
            </a:pPr>
            <a:r>
              <a:rPr lang="it-IT" sz="2000" dirty="0">
                <a:solidFill>
                  <a:srgbClr val="000000"/>
                </a:solidFill>
                <a:latin typeface="Calibri"/>
                <a:ea typeface="Calibri"/>
                <a:cs typeface="Times New Roman"/>
              </a:rPr>
              <a:t>Regolamento per le sagre</a:t>
            </a:r>
          </a:p>
        </p:txBody>
      </p:sp>
    </p:spTree>
    <p:extLst>
      <p:ext uri="{BB962C8B-B14F-4D97-AF65-F5344CB8AC3E}">
        <p14:creationId xmlns:p14="http://schemas.microsoft.com/office/powerpoint/2010/main" val="1432376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1" y="41760"/>
            <a:ext cx="193461" cy="373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763" tIns="47881" rIns="95763" bIns="47881" numCol="1" anchor="ctr" anchorCtr="0" compatLnSpc="1">
            <a:prstTxWarp prst="textNoShape">
              <a:avLst/>
            </a:prstTxWarp>
            <a:spAutoFit/>
          </a:bodyPr>
          <a:lstStyle/>
          <a:p>
            <a:endParaRPr lang="it-IT"/>
          </a:p>
        </p:txBody>
      </p:sp>
      <p:sp>
        <p:nvSpPr>
          <p:cNvPr id="8" name="AutoShape 2" descr="Risultati immagini per focu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 name="AutoShape 4" descr="Risultati immagini per focu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9" name="AutoShape 2" descr="Risultati immagini per ambulant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0" name="AutoShape 5" descr="Risultati immagini per ambulant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1" name="AutoShape 7" descr="Risultati immagini per ambulant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Titolo 6"/>
          <p:cNvSpPr>
            <a:spLocks noGrp="1"/>
          </p:cNvSpPr>
          <p:nvPr>
            <p:ph type="title"/>
          </p:nvPr>
        </p:nvSpPr>
        <p:spPr>
          <a:xfrm>
            <a:off x="1069975" y="4293096"/>
            <a:ext cx="7622577" cy="886976"/>
          </a:xfrm>
        </p:spPr>
        <p:txBody>
          <a:bodyPr>
            <a:normAutofit fontScale="90000"/>
          </a:bodyPr>
          <a:lstStyle/>
          <a:p>
            <a:pPr algn="ctr"/>
            <a:r>
              <a:rPr lang="it-IT" dirty="0"/>
              <a:t>INDICAZIONI GENERALI SULL’EVOLUZIONE DELLA NORMATIVA DELLE ATTIVITA’ COMMERCIALI E PARACOMMERCIALI E SULLE TENDENZE EVOLUTIVE ANCHE IN FUNZIONE DELLA NORMATIVA ANTI COVID 19</a:t>
            </a:r>
            <a:br>
              <a:rPr lang="it-IT" dirty="0"/>
            </a:br>
            <a:r>
              <a:rPr lang="it-IT" dirty="0"/>
              <a:t>PARTE 1</a:t>
            </a:r>
          </a:p>
        </p:txBody>
      </p:sp>
      <p:pic>
        <p:nvPicPr>
          <p:cNvPr id="2" name="Segnaposto immagine 1"/>
          <p:cNvPicPr>
            <a:picLocks noGrp="1" noChangeAspect="1"/>
          </p:cNvPicPr>
          <p:nvPr>
            <p:ph type="pic" idx="1"/>
          </p:nvPr>
        </p:nvPicPr>
        <p:blipFill>
          <a:blip r:embed="rId3">
            <a:extLst>
              <a:ext uri="{28A0092B-C50C-407E-A947-70E740481C1C}">
                <a14:useLocalDpi xmlns:a14="http://schemas.microsoft.com/office/drawing/2010/main" val="0"/>
              </a:ext>
            </a:extLst>
          </a:blip>
          <a:srcRect l="9625" r="9625"/>
          <a:stretch>
            <a:fillRect/>
          </a:stretch>
        </p:blipFill>
        <p:spPr>
          <a:xfrm>
            <a:off x="1423988" y="539750"/>
            <a:ext cx="3106737" cy="2168525"/>
          </a:xfrm>
        </p:spPr>
      </p:pic>
      <p:sp>
        <p:nvSpPr>
          <p:cNvPr id="12" name="Segnaposto testo 11"/>
          <p:cNvSpPr>
            <a:spLocks noGrp="1"/>
          </p:cNvSpPr>
          <p:nvPr>
            <p:ph type="body" sz="half" idx="4294967295"/>
          </p:nvPr>
        </p:nvSpPr>
        <p:spPr>
          <a:xfrm>
            <a:off x="518165" y="5608888"/>
            <a:ext cx="3338513" cy="536575"/>
          </a:xfrm>
        </p:spPr>
        <p:txBody>
          <a:bodyPr>
            <a:normAutofit/>
          </a:bodyPr>
          <a:lstStyle/>
          <a:p>
            <a:pPr marL="71824" indent="0">
              <a:buNone/>
            </a:pPr>
            <a:r>
              <a:rPr lang="it-IT" sz="2000" dirty="0"/>
              <a:t>Renato Cavalli</a:t>
            </a:r>
          </a:p>
        </p:txBody>
      </p:sp>
      <p:pic>
        <p:nvPicPr>
          <p:cNvPr id="15" name="Picture 2" descr="C:\Users\faimetti\Downloads\FORMAZIO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054" y="138416"/>
            <a:ext cx="444458" cy="410273"/>
          </a:xfrm>
          <a:prstGeom prst="rect">
            <a:avLst/>
          </a:prstGeom>
          <a:noFill/>
          <a:extLst>
            <a:ext uri="{909E8E84-426E-40DD-AFC4-6F175D3DCCD1}">
              <a14:hiddenFill xmlns:a14="http://schemas.microsoft.com/office/drawing/2010/main">
                <a:solidFill>
                  <a:srgbClr val="FFFFFF"/>
                </a:solidFill>
              </a14:hiddenFill>
            </a:ext>
          </a:extLst>
        </p:spPr>
      </p:pic>
      <p:sp>
        <p:nvSpPr>
          <p:cNvPr id="17" name="Titolo 1"/>
          <p:cNvSpPr txBox="1">
            <a:spLocks/>
          </p:cNvSpPr>
          <p:nvPr/>
        </p:nvSpPr>
        <p:spPr>
          <a:xfrm>
            <a:off x="612775" y="116632"/>
            <a:ext cx="4110138" cy="371093"/>
          </a:xfrm>
          <a:prstGeom prst="rect">
            <a:avLst/>
          </a:prstGeom>
        </p:spPr>
        <p:txBody>
          <a:bodyPr vert="horz" lIns="95763" tIns="47881" rIns="95763" bIns="47881" rtlCol="0" anchor="b">
            <a:noAutofit/>
          </a:bodyPr>
          <a:lstStyle>
            <a:lvl1pPr algn="l" defTabSz="957633" rtl="0" eaLnBrk="1" latinLnBrk="0" hangingPunct="1">
              <a:spcBef>
                <a:spcPct val="0"/>
              </a:spcBef>
              <a:buNone/>
              <a:defRPr sz="2800" b="0" kern="1200">
                <a:solidFill>
                  <a:schemeClr val="accent1"/>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b="1" dirty="0">
                <a:solidFill>
                  <a:schemeClr val="bg1"/>
                </a:solidFill>
                <a:ea typeface="+mn-ea"/>
                <a:cs typeface="+mn-cs"/>
              </a:rPr>
              <a:t>Prassicoop formazione</a:t>
            </a:r>
          </a:p>
        </p:txBody>
      </p:sp>
      <p:sp>
        <p:nvSpPr>
          <p:cNvPr id="16" name="Segnaposto testo 11"/>
          <p:cNvSpPr txBox="1">
            <a:spLocks/>
          </p:cNvSpPr>
          <p:nvPr/>
        </p:nvSpPr>
        <p:spPr>
          <a:xfrm>
            <a:off x="5817096" y="177589"/>
            <a:ext cx="3338512" cy="536575"/>
          </a:xfrm>
          <a:prstGeom prst="rect">
            <a:avLst/>
          </a:prstGeom>
        </p:spPr>
        <p:txBody>
          <a:bodyPr vert="horz" lIns="95763" tIns="47881" rIns="95763" bIns="47881" rtlCol="0">
            <a:normAutofit fontScale="85000" lnSpcReduction="10000"/>
          </a:bodyPr>
          <a:lstStyle>
            <a:lvl1pPr marL="359113" indent="-287289" algn="l" defTabSz="957633" rtl="0" eaLnBrk="1" latinLnBrk="0" hangingPunct="1">
              <a:spcBef>
                <a:spcPct val="20000"/>
              </a:spcBef>
              <a:buClr>
                <a:schemeClr val="accent1"/>
              </a:buClr>
              <a:buSzPct val="76000"/>
              <a:buFont typeface="Wingdings 2" pitchFamily="18" charset="2"/>
              <a:buChar char=""/>
              <a:defRPr sz="2400" kern="1200">
                <a:solidFill>
                  <a:srgbClr val="000000"/>
                </a:solidFill>
                <a:latin typeface="Calibri" panose="020F0502020204030204" pitchFamily="34" charset="0"/>
                <a:ea typeface="+mn-ea"/>
                <a:cs typeface="+mn-cs"/>
              </a:defRPr>
            </a:lvl1pPr>
            <a:lvl2pPr marL="670343" indent="-287289" algn="l" defTabSz="957633" rtl="0" eaLnBrk="1" latinLnBrk="0" hangingPunct="1">
              <a:spcBef>
                <a:spcPct val="20000"/>
              </a:spcBef>
              <a:buClr>
                <a:schemeClr val="accent1"/>
              </a:buClr>
              <a:buSzPct val="76000"/>
              <a:buFont typeface="Wingdings 2" pitchFamily="18" charset="2"/>
              <a:buChar char=""/>
              <a:defRPr sz="2200" kern="1200">
                <a:solidFill>
                  <a:srgbClr val="000000"/>
                </a:solidFill>
                <a:latin typeface="Calibri" panose="020F0502020204030204" pitchFamily="34" charset="0"/>
                <a:ea typeface="+mn-ea"/>
                <a:cs typeface="+mn-cs"/>
              </a:defRPr>
            </a:lvl2pPr>
            <a:lvl3pPr marL="957633" indent="-239408" algn="l" defTabSz="957633" rtl="0" eaLnBrk="1" latinLnBrk="0" hangingPunct="1">
              <a:spcBef>
                <a:spcPct val="20000"/>
              </a:spcBef>
              <a:buClr>
                <a:schemeClr val="accent1"/>
              </a:buClr>
              <a:buSzPct val="76000"/>
              <a:buFont typeface="Wingdings 2" pitchFamily="18" charset="2"/>
              <a:buChar char=""/>
              <a:defRPr sz="2000" kern="1200">
                <a:solidFill>
                  <a:srgbClr val="000000"/>
                </a:solidFill>
                <a:latin typeface="Calibri" panose="020F0502020204030204" pitchFamily="34" charset="0"/>
                <a:ea typeface="+mn-ea"/>
                <a:cs typeface="+mn-cs"/>
              </a:defRPr>
            </a:lvl3pPr>
            <a:lvl4pPr marL="1177891" indent="-239408" algn="l" defTabSz="957633" rtl="0" eaLnBrk="1" latinLnBrk="0" hangingPunct="1">
              <a:spcBef>
                <a:spcPct val="20000"/>
              </a:spcBef>
              <a:buClr>
                <a:schemeClr val="accent1"/>
              </a:buClr>
              <a:buSzPct val="76000"/>
              <a:buFont typeface="Wingdings 2" pitchFamily="18" charset="2"/>
              <a:buChar char=""/>
              <a:defRPr sz="1800" kern="1200">
                <a:solidFill>
                  <a:srgbClr val="000000"/>
                </a:solidFill>
                <a:latin typeface="Calibri" panose="020F0502020204030204" pitchFamily="34" charset="0"/>
                <a:ea typeface="+mn-ea"/>
                <a:cs typeface="+mn-cs"/>
              </a:defRPr>
            </a:lvl4pPr>
            <a:lvl5pPr marL="1388569" indent="-239408" algn="l" defTabSz="957633" rtl="0" eaLnBrk="1" latinLnBrk="0" hangingPunct="1">
              <a:spcBef>
                <a:spcPct val="20000"/>
              </a:spcBef>
              <a:buClr>
                <a:schemeClr val="accent1"/>
              </a:buClr>
              <a:buSzPct val="76000"/>
              <a:buFont typeface="Wingdings 2" pitchFamily="18" charset="2"/>
              <a:buChar char=""/>
              <a:defRPr sz="1600" kern="1200" baseline="0">
                <a:solidFill>
                  <a:srgbClr val="000000"/>
                </a:solidFill>
                <a:latin typeface="Calibri" panose="020F0502020204030204" pitchFamily="34" charset="0"/>
                <a:ea typeface="+mn-ea"/>
                <a:cs typeface="+mn-cs"/>
              </a:defRPr>
            </a:lvl5pPr>
            <a:lvl6pPr marL="1589672"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6pPr>
            <a:lvl7pPr marL="1800353"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7pPr>
            <a:lvl8pPr marL="201103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8pPr>
            <a:lvl9pPr marL="222171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9pPr>
          </a:lstStyle>
          <a:p>
            <a:pPr marL="71824" indent="0">
              <a:buFont typeface="Wingdings 2" pitchFamily="18" charset="2"/>
              <a:buNone/>
            </a:pPr>
            <a:r>
              <a:rPr lang="it-IT" sz="2000" dirty="0"/>
              <a:t>Sesto San Giovanni, 13/04/2021</a:t>
            </a:r>
          </a:p>
        </p:txBody>
      </p:sp>
    </p:spTree>
    <p:extLst>
      <p:ext uri="{BB962C8B-B14F-4D97-AF65-F5344CB8AC3E}">
        <p14:creationId xmlns:p14="http://schemas.microsoft.com/office/powerpoint/2010/main" val="1282560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52600" y="1004021"/>
            <a:ext cx="7920880" cy="552771"/>
          </a:xfrm>
        </p:spPr>
        <p:txBody>
          <a:bodyPr/>
          <a:lstStyle/>
          <a:p>
            <a:r>
              <a:rPr lang="it-IT" sz="2800" dirty="0"/>
              <a:t>REGOLAMENTI DEI TRASPORTI PUBBLICI NON DI LINEA</a:t>
            </a:r>
          </a:p>
        </p:txBody>
      </p:sp>
      <p:sp>
        <p:nvSpPr>
          <p:cNvPr id="3" name="Segnaposto contenuto 2"/>
          <p:cNvSpPr>
            <a:spLocks noGrp="1"/>
          </p:cNvSpPr>
          <p:nvPr>
            <p:ph idx="1"/>
          </p:nvPr>
        </p:nvSpPr>
        <p:spPr>
          <a:xfrm>
            <a:off x="848544" y="1628800"/>
            <a:ext cx="8640960" cy="4680520"/>
          </a:xfrm>
        </p:spPr>
        <p:txBody>
          <a:bodyPr>
            <a:normAutofit/>
          </a:bodyPr>
          <a:lstStyle/>
          <a:p>
            <a:r>
              <a:rPr lang="it-IT" sz="2400" dirty="0"/>
              <a:t>Regolamento TAXI</a:t>
            </a:r>
          </a:p>
          <a:p>
            <a:pPr marL="71824" indent="0" algn="l">
              <a:spcBef>
                <a:spcPct val="0"/>
              </a:spcBef>
              <a:buNone/>
            </a:pPr>
            <a:endParaRPr lang="it-IT" sz="2800">
              <a:solidFill>
                <a:schemeClr val="accent1"/>
              </a:solidFill>
              <a:ea typeface="+mj-ea"/>
              <a:cs typeface="+mj-cs"/>
            </a:endParaRPr>
          </a:p>
          <a:p>
            <a:pPr marL="71824" indent="0" algn="l">
              <a:spcBef>
                <a:spcPct val="0"/>
              </a:spcBef>
              <a:buNone/>
            </a:pPr>
            <a:r>
              <a:rPr lang="it-IT" sz="2800">
                <a:solidFill>
                  <a:schemeClr val="accent1"/>
                </a:solidFill>
                <a:ea typeface="+mj-ea"/>
                <a:cs typeface="+mj-cs"/>
              </a:rPr>
              <a:t>REGOLAMENTI </a:t>
            </a:r>
            <a:r>
              <a:rPr lang="it-IT" sz="2800" dirty="0">
                <a:solidFill>
                  <a:schemeClr val="accent1"/>
                </a:solidFill>
                <a:ea typeface="+mj-ea"/>
                <a:cs typeface="+mj-cs"/>
              </a:rPr>
              <a:t>ATTIVITA’ DI ACCONCIATORE E DI ESTETICA</a:t>
            </a:r>
          </a:p>
          <a:p>
            <a:pPr marL="71824" indent="0" algn="l">
              <a:spcBef>
                <a:spcPct val="0"/>
              </a:spcBef>
              <a:buNone/>
            </a:pPr>
            <a:endParaRPr lang="it-IT" sz="2800" dirty="0">
              <a:solidFill>
                <a:schemeClr val="accent1"/>
              </a:solidFill>
              <a:ea typeface="+mj-ea"/>
              <a:cs typeface="+mj-cs"/>
            </a:endParaRPr>
          </a:p>
          <a:p>
            <a:pPr lvl="0">
              <a:buClr>
                <a:srgbClr val="546F98"/>
              </a:buClr>
            </a:pPr>
            <a:r>
              <a:rPr lang="it-IT" dirty="0"/>
              <a:t>Regolamento ACCONCIATORI</a:t>
            </a:r>
          </a:p>
          <a:p>
            <a:pPr marL="71824" indent="0">
              <a:buNone/>
            </a:pPr>
            <a:endParaRPr lang="it-IT" dirty="0"/>
          </a:p>
          <a:p>
            <a:r>
              <a:rPr lang="it-IT" dirty="0"/>
              <a:t>Regolamento ESTETISTI</a:t>
            </a:r>
          </a:p>
          <a:p>
            <a:endParaRPr lang="it-IT" dirty="0"/>
          </a:p>
          <a:p>
            <a:r>
              <a:rPr lang="it-IT" dirty="0"/>
              <a:t>Regolamento TATUAGGI /PIERCING/ ECC.</a:t>
            </a:r>
          </a:p>
          <a:p>
            <a:pPr marL="71824" indent="0" algn="l">
              <a:spcBef>
                <a:spcPct val="0"/>
              </a:spcBef>
              <a:buNone/>
            </a:pPr>
            <a:endParaRPr lang="it-IT" sz="2800" dirty="0">
              <a:solidFill>
                <a:schemeClr val="accent1"/>
              </a:solidFill>
              <a:ea typeface="+mj-ea"/>
              <a:cs typeface="+mj-cs"/>
            </a:endParaRPr>
          </a:p>
        </p:txBody>
      </p:sp>
    </p:spTree>
    <p:extLst>
      <p:ext uri="{BB962C8B-B14F-4D97-AF65-F5344CB8AC3E}">
        <p14:creationId xmlns:p14="http://schemas.microsoft.com/office/powerpoint/2010/main" val="2897702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52600" y="1004021"/>
            <a:ext cx="7920880" cy="552771"/>
          </a:xfrm>
        </p:spPr>
        <p:txBody>
          <a:bodyPr/>
          <a:lstStyle/>
          <a:p>
            <a:pPr algn="ctr"/>
            <a:r>
              <a:rPr lang="it-IT" sz="2800" dirty="0"/>
              <a:t>REGOLAMENTO PER L’OCCUPAZIONE DEL SUOLO PUBBLICO (TOSAP / COSAP)</a:t>
            </a:r>
          </a:p>
        </p:txBody>
      </p:sp>
      <p:sp>
        <p:nvSpPr>
          <p:cNvPr id="3" name="Segnaposto contenuto 2"/>
          <p:cNvSpPr>
            <a:spLocks noGrp="1"/>
          </p:cNvSpPr>
          <p:nvPr>
            <p:ph idx="1"/>
          </p:nvPr>
        </p:nvSpPr>
        <p:spPr>
          <a:xfrm>
            <a:off x="848544" y="1628800"/>
            <a:ext cx="8640960" cy="4680520"/>
          </a:xfrm>
        </p:spPr>
        <p:txBody>
          <a:bodyPr>
            <a:normAutofit/>
          </a:bodyPr>
          <a:lstStyle/>
          <a:p>
            <a:pPr marL="71824" indent="0" algn="l">
              <a:spcBef>
                <a:spcPct val="0"/>
              </a:spcBef>
              <a:buNone/>
            </a:pPr>
            <a:r>
              <a:rPr lang="it-IT" sz="1800" b="1" dirty="0">
                <a:solidFill>
                  <a:srgbClr val="212529"/>
                </a:solidFill>
                <a:effectLst/>
                <a:latin typeface="Helvetica" panose="020B0604020202020204" pitchFamily="34" charset="0"/>
                <a:ea typeface="Times New Roman" panose="02020603050405020304" pitchFamily="18" charset="0"/>
              </a:rPr>
              <a:t>La TOSAP o tassa per l’occupazione di spazi ed aree pubbliche </a:t>
            </a:r>
            <a:r>
              <a:rPr lang="it-IT" sz="1800" dirty="0">
                <a:solidFill>
                  <a:srgbClr val="212529"/>
                </a:solidFill>
                <a:effectLst/>
                <a:latin typeface="Helvetica" panose="020B0604020202020204" pitchFamily="34" charset="0"/>
                <a:ea typeface="Times New Roman" panose="02020603050405020304" pitchFamily="18" charset="0"/>
              </a:rPr>
              <a:t>è una tassa che viene applicata per le occupazioni di qualsiasi tipologia di beni del demanio o del patrimonio indisponibile dei Comuni e delle Province </a:t>
            </a:r>
          </a:p>
          <a:p>
            <a:pPr algn="l">
              <a:spcAft>
                <a:spcPts val="600"/>
              </a:spcAft>
            </a:pPr>
            <a:r>
              <a:rPr lang="it-IT" sz="1800" b="1" dirty="0">
                <a:solidFill>
                  <a:srgbClr val="212529"/>
                </a:solidFill>
                <a:effectLst/>
                <a:latin typeface="Helvetica" panose="020B0604020202020204" pitchFamily="34" charset="0"/>
                <a:ea typeface="Times New Roman" panose="02020603050405020304" pitchFamily="18" charset="0"/>
                <a:cs typeface="Times New Roman" panose="02020603050405020304" pitchFamily="18" charset="0"/>
              </a:rPr>
              <a:t>Il COSAP è un canone per l’occupazione di spazi ed aree pubbliche sia per occupazioni temporanee che per occupazioni permanenti.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600"/>
              </a:spcAft>
            </a:pPr>
            <a:r>
              <a:rPr lang="it-IT" sz="1800" dirty="0">
                <a:solidFill>
                  <a:srgbClr val="212529"/>
                </a:solidFill>
                <a:effectLst/>
                <a:latin typeface="Helvetica" panose="020B0604020202020204" pitchFamily="34" charset="0"/>
                <a:ea typeface="Times New Roman" panose="02020603050405020304" pitchFamily="18" charset="0"/>
                <a:cs typeface="Times New Roman" panose="02020603050405020304" pitchFamily="18" charset="0"/>
              </a:rPr>
              <a:t>L'art. 51 lett. a), 2° comma, del D. Lgs. del 15 dicembre 1997 n. 446, aveva disposto l'abrogazione della TOSAP a partire dal 1° gennaio 1999 e consentito ai Comuni e Province di istituire, per mezzo di delibera regolamentare, un canone COSAP per le occupazioni, anche abusive, di aree pubbliche in sostituzione della TOSAP, sempre a partire dal 1° gennaio 1999. il COSAP (secondo quanto previsto dal </a:t>
            </a:r>
            <a:r>
              <a:rPr lang="it-IT" sz="1800" dirty="0" err="1">
                <a:solidFill>
                  <a:srgbClr val="212529"/>
                </a:solidFill>
                <a:effectLst/>
                <a:latin typeface="Helvetica" panose="020B0604020202020204" pitchFamily="34" charset="0"/>
                <a:ea typeface="Times New Roman" panose="02020603050405020304" pitchFamily="18" charset="0"/>
                <a:cs typeface="Times New Roman" panose="02020603050405020304" pitchFamily="18" charset="0"/>
              </a:rPr>
              <a:t>D.Lgs.</a:t>
            </a:r>
            <a:r>
              <a:rPr lang="it-IT" sz="1800" dirty="0">
                <a:solidFill>
                  <a:srgbClr val="212529"/>
                </a:solidFill>
                <a:effectLst/>
                <a:latin typeface="Helvetica" panose="020B0604020202020204" pitchFamily="34" charset="0"/>
                <a:ea typeface="Times New Roman" panose="02020603050405020304" pitchFamily="18" charset="0"/>
                <a:cs typeface="Times New Roman" panose="02020603050405020304" pitchFamily="18" charset="0"/>
              </a:rPr>
              <a:t> 446/1997) è disciplinato da regolamento comunale con </a:t>
            </a:r>
            <a:r>
              <a:rPr lang="it-IT" sz="1800" dirty="0" err="1">
                <a:solidFill>
                  <a:srgbClr val="212529"/>
                </a:solidFill>
                <a:effectLst/>
                <a:latin typeface="Helvetica" panose="020B0604020202020204" pitchFamily="34" charset="0"/>
                <a:ea typeface="Times New Roman" panose="02020603050405020304" pitchFamily="18" charset="0"/>
                <a:cs typeface="Times New Roman" panose="02020603050405020304" pitchFamily="18" charset="0"/>
              </a:rPr>
              <a:t>cuil’ente</a:t>
            </a:r>
            <a:r>
              <a:rPr lang="it-IT" sz="1800" dirty="0">
                <a:solidFill>
                  <a:srgbClr val="212529"/>
                </a:solidFill>
                <a:effectLst/>
                <a:latin typeface="Helvetica" panose="020B0604020202020204" pitchFamily="34" charset="0"/>
                <a:ea typeface="Times New Roman" panose="02020603050405020304" pitchFamily="18" charset="0"/>
                <a:cs typeface="Times New Roman" panose="02020603050405020304" pitchFamily="18" charset="0"/>
              </a:rPr>
              <a:t> può stabilire autonomamente la disciplina e le tariffe.</a:t>
            </a:r>
          </a:p>
          <a:p>
            <a:pPr algn="l">
              <a:spcAft>
                <a:spcPts val="600"/>
              </a:spcAft>
            </a:pPr>
            <a:r>
              <a:rPr lang="it-IT" sz="1800" dirty="0">
                <a:solidFill>
                  <a:srgbClr val="212529"/>
                </a:solidFill>
                <a:effectLst/>
                <a:latin typeface="Helvetica" panose="020B0604020202020204" pitchFamily="34" charset="0"/>
                <a:ea typeface="Times New Roman" panose="02020603050405020304" pitchFamily="18" charset="0"/>
              </a:rPr>
              <a:t>la Legge Finanziaria e di Bilancio 2020 ha previsto  con l’art 1 commi 837/847, l’</a:t>
            </a:r>
            <a:r>
              <a:rPr lang="it-IT" sz="1800" b="1" dirty="0">
                <a:solidFill>
                  <a:srgbClr val="212529"/>
                </a:solidFill>
                <a:effectLst/>
                <a:latin typeface="Helvetica" panose="020B0604020202020204" pitchFamily="34" charset="0"/>
                <a:ea typeface="Times New Roman" panose="02020603050405020304" pitchFamily="18" charset="0"/>
              </a:rPr>
              <a:t>accorpamento </a:t>
            </a:r>
            <a:r>
              <a:rPr lang="it-IT" sz="1800" dirty="0">
                <a:solidFill>
                  <a:srgbClr val="212529"/>
                </a:solidFill>
                <a:effectLst/>
                <a:latin typeface="Helvetica" panose="020B0604020202020204" pitchFamily="34" charset="0"/>
                <a:ea typeface="Times New Roman" panose="02020603050405020304" pitchFamily="18" charset="0"/>
              </a:rPr>
              <a:t>di TOSAP e COSAP nel Canone Unico per il Commercio su aree Pubbliche che entrerà in vigore a partire dal 1° gennaio 2021</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600"/>
              </a:spcAf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71824" indent="0" algn="l">
              <a:spcBef>
                <a:spcPct val="0"/>
              </a:spcBef>
              <a:buNone/>
            </a:pPr>
            <a:endParaRPr lang="it-IT" sz="2800" dirty="0">
              <a:solidFill>
                <a:schemeClr val="accent1"/>
              </a:solidFill>
              <a:ea typeface="+mj-ea"/>
              <a:cs typeface="+mj-cs"/>
            </a:endParaRPr>
          </a:p>
        </p:txBody>
      </p:sp>
    </p:spTree>
    <p:extLst>
      <p:ext uri="{BB962C8B-B14F-4D97-AF65-F5344CB8AC3E}">
        <p14:creationId xmlns:p14="http://schemas.microsoft.com/office/powerpoint/2010/main" val="3003581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1208584" y="3573016"/>
            <a:ext cx="7622577" cy="886976"/>
          </a:xfrm>
        </p:spPr>
        <p:txBody>
          <a:bodyPr>
            <a:normAutofit fontScale="90000"/>
          </a:bodyPr>
          <a:lstStyle/>
          <a:p>
            <a:pPr algn="ctr"/>
            <a:r>
              <a:rPr lang="it-IT" dirty="0"/>
              <a:t>LA SCIA E LO SPORTELLO UNICO PER LE ATTIVITA’ PRODUTTIVE</a:t>
            </a:r>
          </a:p>
        </p:txBody>
      </p:sp>
      <p:pic>
        <p:nvPicPr>
          <p:cNvPr id="8" name="Segnaposto immagine 1"/>
          <p:cNvPicPr>
            <a:picLocks noGrp="1" noChangeAspect="1"/>
          </p:cNvPicPr>
          <p:nvPr>
            <p:ph type="pic" idx="1"/>
          </p:nvPr>
        </p:nvPicPr>
        <p:blipFill>
          <a:blip r:embed="rId2">
            <a:extLst>
              <a:ext uri="{28A0092B-C50C-407E-A947-70E740481C1C}">
                <a14:useLocalDpi xmlns:a14="http://schemas.microsoft.com/office/drawing/2010/main" val="0"/>
              </a:ext>
            </a:extLst>
          </a:blip>
          <a:srcRect l="9625" r="9625"/>
          <a:stretch>
            <a:fillRect/>
          </a:stretch>
        </p:blipFill>
        <p:spPr>
          <a:xfrm>
            <a:off x="1423988" y="539750"/>
            <a:ext cx="3106737" cy="2168525"/>
          </a:xfrm>
        </p:spPr>
      </p:pic>
      <p:sp>
        <p:nvSpPr>
          <p:cNvPr id="9" name="Segnaposto testo 11"/>
          <p:cNvSpPr>
            <a:spLocks noGrp="1"/>
          </p:cNvSpPr>
          <p:nvPr>
            <p:ph type="body" sz="half" idx="4294967295"/>
          </p:nvPr>
        </p:nvSpPr>
        <p:spPr>
          <a:xfrm>
            <a:off x="518165" y="5608888"/>
            <a:ext cx="3338513" cy="536575"/>
          </a:xfrm>
        </p:spPr>
        <p:txBody>
          <a:bodyPr>
            <a:normAutofit/>
          </a:bodyPr>
          <a:lstStyle/>
          <a:p>
            <a:pPr marL="71824" indent="0">
              <a:buNone/>
            </a:pPr>
            <a:r>
              <a:rPr lang="it-IT" sz="2000" dirty="0"/>
              <a:t>Renato Cavalli</a:t>
            </a:r>
          </a:p>
        </p:txBody>
      </p:sp>
      <p:pic>
        <p:nvPicPr>
          <p:cNvPr id="10" name="Picture 2" descr="C:\Users\faimetti\Downloads\FORMAZIO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54" y="138416"/>
            <a:ext cx="444458" cy="410273"/>
          </a:xfrm>
          <a:prstGeom prst="rect">
            <a:avLst/>
          </a:prstGeom>
          <a:noFill/>
          <a:extLst>
            <a:ext uri="{909E8E84-426E-40DD-AFC4-6F175D3DCCD1}">
              <a14:hiddenFill xmlns:a14="http://schemas.microsoft.com/office/drawing/2010/main">
                <a:solidFill>
                  <a:srgbClr val="FFFFFF"/>
                </a:solidFill>
              </a14:hiddenFill>
            </a:ext>
          </a:extLst>
        </p:spPr>
      </p:pic>
      <p:sp>
        <p:nvSpPr>
          <p:cNvPr id="11" name="Titolo 1"/>
          <p:cNvSpPr txBox="1">
            <a:spLocks/>
          </p:cNvSpPr>
          <p:nvPr/>
        </p:nvSpPr>
        <p:spPr>
          <a:xfrm>
            <a:off x="612775" y="116632"/>
            <a:ext cx="4110138" cy="371093"/>
          </a:xfrm>
          <a:prstGeom prst="rect">
            <a:avLst/>
          </a:prstGeom>
        </p:spPr>
        <p:txBody>
          <a:bodyPr vert="horz" lIns="95763" tIns="47881" rIns="95763" bIns="47881" rtlCol="0" anchor="b">
            <a:noAutofit/>
          </a:bodyPr>
          <a:lstStyle>
            <a:lvl1pPr algn="l" defTabSz="957633" rtl="0" eaLnBrk="1" latinLnBrk="0" hangingPunct="1">
              <a:spcBef>
                <a:spcPct val="0"/>
              </a:spcBef>
              <a:buNone/>
              <a:defRPr sz="2800" b="0" kern="1200">
                <a:solidFill>
                  <a:schemeClr val="accent1"/>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b="1" dirty="0">
                <a:solidFill>
                  <a:schemeClr val="bg1"/>
                </a:solidFill>
                <a:ea typeface="+mn-ea"/>
                <a:cs typeface="+mn-cs"/>
              </a:rPr>
              <a:t>Prassicoop formazione</a:t>
            </a:r>
          </a:p>
        </p:txBody>
      </p:sp>
      <p:sp>
        <p:nvSpPr>
          <p:cNvPr id="12" name="Segnaposto testo 11"/>
          <p:cNvSpPr txBox="1">
            <a:spLocks/>
          </p:cNvSpPr>
          <p:nvPr/>
        </p:nvSpPr>
        <p:spPr>
          <a:xfrm>
            <a:off x="5817096" y="177589"/>
            <a:ext cx="3338512" cy="536575"/>
          </a:xfrm>
          <a:prstGeom prst="rect">
            <a:avLst/>
          </a:prstGeom>
        </p:spPr>
        <p:txBody>
          <a:bodyPr vert="horz" lIns="95763" tIns="47881" rIns="95763" bIns="47881" rtlCol="0">
            <a:normAutofit fontScale="85000" lnSpcReduction="10000"/>
          </a:bodyPr>
          <a:lstStyle>
            <a:lvl1pPr marL="359113" indent="-287289" algn="l" defTabSz="957633" rtl="0" eaLnBrk="1" latinLnBrk="0" hangingPunct="1">
              <a:spcBef>
                <a:spcPct val="20000"/>
              </a:spcBef>
              <a:buClr>
                <a:schemeClr val="accent1"/>
              </a:buClr>
              <a:buSzPct val="76000"/>
              <a:buFont typeface="Wingdings 2" pitchFamily="18" charset="2"/>
              <a:buChar char=""/>
              <a:defRPr sz="2400" kern="1200">
                <a:solidFill>
                  <a:srgbClr val="000000"/>
                </a:solidFill>
                <a:latin typeface="Calibri" panose="020F0502020204030204" pitchFamily="34" charset="0"/>
                <a:ea typeface="+mn-ea"/>
                <a:cs typeface="+mn-cs"/>
              </a:defRPr>
            </a:lvl1pPr>
            <a:lvl2pPr marL="670343" indent="-287289" algn="l" defTabSz="957633" rtl="0" eaLnBrk="1" latinLnBrk="0" hangingPunct="1">
              <a:spcBef>
                <a:spcPct val="20000"/>
              </a:spcBef>
              <a:buClr>
                <a:schemeClr val="accent1"/>
              </a:buClr>
              <a:buSzPct val="76000"/>
              <a:buFont typeface="Wingdings 2" pitchFamily="18" charset="2"/>
              <a:buChar char=""/>
              <a:defRPr sz="2200" kern="1200">
                <a:solidFill>
                  <a:srgbClr val="000000"/>
                </a:solidFill>
                <a:latin typeface="Calibri" panose="020F0502020204030204" pitchFamily="34" charset="0"/>
                <a:ea typeface="+mn-ea"/>
                <a:cs typeface="+mn-cs"/>
              </a:defRPr>
            </a:lvl2pPr>
            <a:lvl3pPr marL="957633" indent="-239408" algn="l" defTabSz="957633" rtl="0" eaLnBrk="1" latinLnBrk="0" hangingPunct="1">
              <a:spcBef>
                <a:spcPct val="20000"/>
              </a:spcBef>
              <a:buClr>
                <a:schemeClr val="accent1"/>
              </a:buClr>
              <a:buSzPct val="76000"/>
              <a:buFont typeface="Wingdings 2" pitchFamily="18" charset="2"/>
              <a:buChar char=""/>
              <a:defRPr sz="2000" kern="1200">
                <a:solidFill>
                  <a:srgbClr val="000000"/>
                </a:solidFill>
                <a:latin typeface="Calibri" panose="020F0502020204030204" pitchFamily="34" charset="0"/>
                <a:ea typeface="+mn-ea"/>
                <a:cs typeface="+mn-cs"/>
              </a:defRPr>
            </a:lvl3pPr>
            <a:lvl4pPr marL="1177891" indent="-239408" algn="l" defTabSz="957633" rtl="0" eaLnBrk="1" latinLnBrk="0" hangingPunct="1">
              <a:spcBef>
                <a:spcPct val="20000"/>
              </a:spcBef>
              <a:buClr>
                <a:schemeClr val="accent1"/>
              </a:buClr>
              <a:buSzPct val="76000"/>
              <a:buFont typeface="Wingdings 2" pitchFamily="18" charset="2"/>
              <a:buChar char=""/>
              <a:defRPr sz="1800" kern="1200">
                <a:solidFill>
                  <a:srgbClr val="000000"/>
                </a:solidFill>
                <a:latin typeface="Calibri" panose="020F0502020204030204" pitchFamily="34" charset="0"/>
                <a:ea typeface="+mn-ea"/>
                <a:cs typeface="+mn-cs"/>
              </a:defRPr>
            </a:lvl4pPr>
            <a:lvl5pPr marL="1388569" indent="-239408" algn="l" defTabSz="957633" rtl="0" eaLnBrk="1" latinLnBrk="0" hangingPunct="1">
              <a:spcBef>
                <a:spcPct val="20000"/>
              </a:spcBef>
              <a:buClr>
                <a:schemeClr val="accent1"/>
              </a:buClr>
              <a:buSzPct val="76000"/>
              <a:buFont typeface="Wingdings 2" pitchFamily="18" charset="2"/>
              <a:buChar char=""/>
              <a:defRPr sz="1600" kern="1200" baseline="0">
                <a:solidFill>
                  <a:srgbClr val="000000"/>
                </a:solidFill>
                <a:latin typeface="Calibri" panose="020F0502020204030204" pitchFamily="34" charset="0"/>
                <a:ea typeface="+mn-ea"/>
                <a:cs typeface="+mn-cs"/>
              </a:defRPr>
            </a:lvl5pPr>
            <a:lvl6pPr marL="1589672"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6pPr>
            <a:lvl7pPr marL="1800353"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7pPr>
            <a:lvl8pPr marL="201103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8pPr>
            <a:lvl9pPr marL="222171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9pPr>
          </a:lstStyle>
          <a:p>
            <a:pPr marL="71824" indent="0">
              <a:buFont typeface="Wingdings 2" pitchFamily="18" charset="2"/>
              <a:buNone/>
            </a:pPr>
            <a:r>
              <a:rPr lang="it-IT" sz="2000" dirty="0"/>
              <a:t>Sesto San Giovanni, 13/04/2021</a:t>
            </a:r>
          </a:p>
        </p:txBody>
      </p:sp>
    </p:spTree>
    <p:extLst>
      <p:ext uri="{BB962C8B-B14F-4D97-AF65-F5344CB8AC3E}">
        <p14:creationId xmlns:p14="http://schemas.microsoft.com/office/powerpoint/2010/main" val="331216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1C8BB98C-790C-4632-9556-62E1F82DE6DC}" type="slidenum">
              <a:rPr lang="it-IT" smtClean="0"/>
              <a:t>23</a:t>
            </a:fld>
            <a:endParaRPr lang="it-IT"/>
          </a:p>
        </p:txBody>
      </p:sp>
      <p:sp>
        <p:nvSpPr>
          <p:cNvPr id="8" name="Titolo 1"/>
          <p:cNvSpPr txBox="1">
            <a:spLocks/>
          </p:cNvSpPr>
          <p:nvPr/>
        </p:nvSpPr>
        <p:spPr>
          <a:xfrm>
            <a:off x="1352600" y="620688"/>
            <a:ext cx="7920880" cy="936104"/>
          </a:xfrm>
          <a:prstGeom prst="rect">
            <a:avLst/>
          </a:prstGeom>
        </p:spPr>
        <p:txBody>
          <a:bodyPr/>
          <a:lstStyle>
            <a:lvl1pPr algn="ctr" defTabSz="914400" rtl="0" eaLnBrk="1" latinLnBrk="0" hangingPunct="1">
              <a:spcBef>
                <a:spcPct val="0"/>
              </a:spcBef>
              <a:buNone/>
              <a:defRPr sz="1600" kern="1200">
                <a:solidFill>
                  <a:schemeClr val="tx1"/>
                </a:solidFill>
                <a:latin typeface="+mj-lt"/>
                <a:ea typeface="+mj-ea"/>
                <a:cs typeface="+mj-cs"/>
              </a:defRPr>
            </a:lvl1pPr>
          </a:lstStyle>
          <a:p>
            <a:r>
              <a:rPr lang="it-IT" sz="2800" dirty="0">
                <a:solidFill>
                  <a:srgbClr val="546F98"/>
                </a:solidFill>
                <a:latin typeface="Calibri" panose="020F0502020204030204" pitchFamily="34" charset="0"/>
              </a:rPr>
              <a:t>LA SEGNALAZIONE CERTIFICATA DI ESERCIZIO DI ATTIVITA’  (scia)</a:t>
            </a:r>
            <a:endParaRPr lang="it-IT" sz="2800" dirty="0">
              <a:solidFill>
                <a:schemeClr val="bg1"/>
              </a:solidFill>
            </a:endParaRPr>
          </a:p>
        </p:txBody>
      </p:sp>
      <p:sp>
        <p:nvSpPr>
          <p:cNvPr id="9" name="Segnaposto contenuto 2"/>
          <p:cNvSpPr txBox="1">
            <a:spLocks/>
          </p:cNvSpPr>
          <p:nvPr/>
        </p:nvSpPr>
        <p:spPr>
          <a:xfrm>
            <a:off x="608030" y="1533676"/>
            <a:ext cx="8856984" cy="432048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824" lvl="0" indent="0" algn="just" defTabSz="957633">
              <a:buClr>
                <a:srgbClr val="546F98"/>
              </a:buClr>
              <a:buSzPct val="76000"/>
              <a:buNone/>
            </a:pPr>
            <a:r>
              <a:rPr lang="it-IT" sz="1800" b="0" i="0" dirty="0">
                <a:solidFill>
                  <a:srgbClr val="555555"/>
                </a:solidFill>
                <a:effectLst/>
                <a:latin typeface="Calibri" panose="020F0502020204030204" pitchFamily="34" charset="0"/>
                <a:cs typeface="Calibri" panose="020F0502020204030204" pitchFamily="34" charset="0"/>
              </a:rPr>
              <a:t>La SCIA è una segnalazione con cui si autocertifica il possesso di tutti i requisiti  richiesti dalla legge o da atti amministrativi a contenuto generale, con la sola esclusione dei casi in cui sussistano vincoli ambientali, paesaggistici o culturali e degli atti rilasciati dalle amministrazioni preposte alla difesa nazionale, alla pubblica sicurezza, all’immigrazione, all’asilo, alla cittadinanza, all’amministrazione della giustizia, all’amministrazione delle finanze, ivi compresi gli atti concernenti le reti di acquisizione del gettito, anche derivante dal gioco, nonché di quelli previsti dalla normativa per le costruzioni in zone sismiche e di quelli imposti dalla normativa comunitaria.</a:t>
            </a:r>
          </a:p>
          <a:p>
            <a:pPr marL="71824" lvl="0" indent="0" algn="just" defTabSz="957633">
              <a:buClr>
                <a:srgbClr val="546F98"/>
              </a:buClr>
              <a:buSzPct val="76000"/>
              <a:buNone/>
            </a:pPr>
            <a:r>
              <a:rPr lang="it-IT" sz="1800" b="0" i="0" dirty="0">
                <a:solidFill>
                  <a:srgbClr val="555555"/>
                </a:solidFill>
                <a:effectLst/>
                <a:latin typeface="Calibri" panose="020F0502020204030204" pitchFamily="34" charset="0"/>
                <a:cs typeface="Calibri" panose="020F0502020204030204" pitchFamily="34" charset="0"/>
              </a:rPr>
              <a:t>La segnalazione è corredata dalle dichiarazioni sostitutive di certificazioni e dell’atto di notorietà per quanto riguarda tutti gli stati, le qualità personali, nonché dalle attestazioni e asseverazioni di tecnici abilitati; a tali attestazioni e asseverazioni sono allegati gli elaborati tecnici necessari per consentire le verifiche di competenza dell’amministrazione.</a:t>
            </a:r>
          </a:p>
          <a:p>
            <a:pPr marL="71824" indent="0" algn="just" defTabSz="957633">
              <a:buClr>
                <a:srgbClr val="546F98"/>
              </a:buClr>
              <a:buSzPct val="76000"/>
              <a:buNone/>
            </a:pPr>
            <a:r>
              <a:rPr lang="it-IT" sz="18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La SCIA è stata anche estesa alle attività edilizie (</a:t>
            </a:r>
            <a:r>
              <a:rPr lang="it-IT" sz="1800" u="none" strike="noStrike" dirty="0">
                <a:solidFill>
                  <a:srgbClr val="9D3D00"/>
                </a:solidFill>
                <a:effectLst/>
                <a:latin typeface="Verdana" panose="020B0604030504040204" pitchFamily="34" charset="0"/>
                <a:ea typeface="Times New Roman" panose="02020603050405020304" pitchFamily="18" charset="0"/>
                <a:cs typeface="Times New Roman" panose="02020603050405020304" pitchFamily="18" charset="0"/>
                <a:hlinkClick r:id="rId2"/>
              </a:rPr>
              <a:t>art. 5</a:t>
            </a:r>
            <a:r>
              <a:rPr lang="it-IT" sz="18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 del decreto-legge 13 maggio 2011, n. 70, convertito in legge 12.7.2011, n. 106).</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71824" lvl="0" indent="0" algn="just" defTabSz="957633">
              <a:buClr>
                <a:srgbClr val="546F98"/>
              </a:buClr>
              <a:buSzPct val="76000"/>
              <a:buNone/>
            </a:pPr>
            <a:endParaRPr lang="it-IT" sz="18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633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1C8BB98C-790C-4632-9556-62E1F82DE6DC}" type="slidenum">
              <a:rPr lang="it-IT" smtClean="0"/>
              <a:t>24</a:t>
            </a:fld>
            <a:endParaRPr lang="it-IT"/>
          </a:p>
        </p:txBody>
      </p:sp>
      <p:sp>
        <p:nvSpPr>
          <p:cNvPr id="6" name="Titolo 1"/>
          <p:cNvSpPr txBox="1">
            <a:spLocks/>
          </p:cNvSpPr>
          <p:nvPr/>
        </p:nvSpPr>
        <p:spPr>
          <a:xfrm>
            <a:off x="1352600" y="620688"/>
            <a:ext cx="7920880" cy="936104"/>
          </a:xfrm>
          <a:prstGeom prst="rect">
            <a:avLst/>
          </a:prstGeom>
        </p:spPr>
        <p:txBody>
          <a:bodyPr/>
          <a:lstStyle>
            <a:lvl1pPr algn="ctr" defTabSz="914400" rtl="0" eaLnBrk="1" latinLnBrk="0" hangingPunct="1">
              <a:spcBef>
                <a:spcPct val="0"/>
              </a:spcBef>
              <a:buNone/>
              <a:defRPr sz="1600" kern="1200">
                <a:solidFill>
                  <a:schemeClr val="tx1"/>
                </a:solidFill>
                <a:latin typeface="+mj-lt"/>
                <a:ea typeface="+mj-ea"/>
                <a:cs typeface="+mj-cs"/>
              </a:defRPr>
            </a:lvl1pPr>
          </a:lstStyle>
          <a:p>
            <a:r>
              <a:rPr lang="it-IT" sz="2800" dirty="0">
                <a:solidFill>
                  <a:srgbClr val="546F98"/>
                </a:solidFill>
                <a:latin typeface="Calibri" panose="020F0502020204030204" pitchFamily="34" charset="0"/>
              </a:rPr>
              <a:t>LA SEGNALAZIONE CERTIFICATA DI ESERCIZIO DI ATTIVITA’  (scia)</a:t>
            </a:r>
            <a:endParaRPr lang="it-IT" sz="2800" dirty="0">
              <a:solidFill>
                <a:schemeClr val="bg1"/>
              </a:solidFill>
            </a:endParaRPr>
          </a:p>
        </p:txBody>
      </p:sp>
      <p:sp>
        <p:nvSpPr>
          <p:cNvPr id="7" name="Segnaposto contenuto 2"/>
          <p:cNvSpPr txBox="1">
            <a:spLocks/>
          </p:cNvSpPr>
          <p:nvPr/>
        </p:nvSpPr>
        <p:spPr>
          <a:xfrm>
            <a:off x="704528" y="1895136"/>
            <a:ext cx="8856984" cy="432048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fontAlgn="base"/>
            <a:r>
              <a:rPr lang="it-IT" sz="2000" b="1" i="0" dirty="0">
                <a:solidFill>
                  <a:srgbClr val="0C0C0F"/>
                </a:solidFill>
                <a:effectLst/>
                <a:latin typeface="+mj-lt"/>
              </a:rPr>
              <a:t>Decreto SCIA 2: le nuove norme sulla semplificazione in materia di commercio, edilizia e ambien</a:t>
            </a:r>
            <a:r>
              <a:rPr lang="it-IT" sz="2000" b="1" i="0" dirty="0">
                <a:solidFill>
                  <a:srgbClr val="0C0C0F"/>
                </a:solidFill>
                <a:effectLst/>
                <a:latin typeface="Roboto Slab"/>
              </a:rPr>
              <a:t>te</a:t>
            </a:r>
          </a:p>
          <a:p>
            <a:pPr algn="l" fontAlgn="base"/>
            <a:r>
              <a:rPr lang="it-IT" sz="1400" b="0" i="0" dirty="0">
                <a:solidFill>
                  <a:srgbClr val="0C0C0F"/>
                </a:solidFill>
                <a:effectLst/>
                <a:latin typeface="Lato"/>
              </a:rPr>
              <a:t>Il Decreto legislativo, 25/11/2016 n° 222, G.U. 26/11/2016 ha individuato i titoli abilitativi e i relativi regimi giuridici per l'esercizio di determinate attività in materia di commercio, edilizia ed ambiente (</a:t>
            </a:r>
            <a:r>
              <a:rPr lang="it-IT" sz="1400" b="1" i="0" u="none" strike="noStrike" dirty="0">
                <a:solidFill>
                  <a:srgbClr val="1E5192"/>
                </a:solidFill>
                <a:effectLst/>
                <a:latin typeface="inherit"/>
                <a:hlinkClick r:id="rId2"/>
              </a:rPr>
              <a:t>G.U. n. 277 del 26 novembre 2016, Suppl. Ordinario n. 52</a:t>
            </a:r>
            <a:r>
              <a:rPr lang="it-IT" sz="1400" b="0" i="0" dirty="0">
                <a:solidFill>
                  <a:srgbClr val="0C0C0F"/>
                </a:solidFill>
                <a:effectLst/>
                <a:latin typeface="Lato"/>
              </a:rPr>
              <a:t>).</a:t>
            </a:r>
          </a:p>
          <a:p>
            <a:pPr algn="l" fontAlgn="base"/>
            <a:r>
              <a:rPr lang="it-IT" sz="1400" b="0" i="0" dirty="0">
                <a:solidFill>
                  <a:srgbClr val="0C0C0F"/>
                </a:solidFill>
                <a:effectLst/>
                <a:latin typeface="Lato"/>
              </a:rPr>
              <a:t>Nella </a:t>
            </a:r>
            <a:r>
              <a:rPr lang="it-IT" sz="1400" b="1" i="0" dirty="0">
                <a:solidFill>
                  <a:srgbClr val="0C0C0F"/>
                </a:solidFill>
                <a:effectLst/>
                <a:latin typeface="inherit"/>
              </a:rPr>
              <a:t>Tabella A allegata al decreto</a:t>
            </a:r>
            <a:r>
              <a:rPr lang="it-IT" sz="1400" b="0" i="0" dirty="0">
                <a:solidFill>
                  <a:srgbClr val="0C0C0F"/>
                </a:solidFill>
                <a:effectLst/>
                <a:latin typeface="Lato"/>
              </a:rPr>
              <a:t> sono elencati i procedimenti amministrativi ed i titoli abilitativi necessari per l'avvio delle attività nei seguenti settori:</a:t>
            </a:r>
          </a:p>
          <a:p>
            <a:pPr algn="l" fontAlgn="base">
              <a:buFont typeface="Arial" panose="020B0604020202020204" pitchFamily="34" charset="0"/>
              <a:buChar char="•"/>
            </a:pPr>
            <a:r>
              <a:rPr lang="it-IT" sz="1400" b="1" i="0" dirty="0">
                <a:solidFill>
                  <a:srgbClr val="0C0C0F"/>
                </a:solidFill>
                <a:effectLst/>
                <a:latin typeface="inherit"/>
              </a:rPr>
              <a:t>attività commerciali e assimilabili</a:t>
            </a:r>
            <a:r>
              <a:rPr lang="it-IT" sz="1400" b="0" i="0" dirty="0">
                <a:solidFill>
                  <a:srgbClr val="0C0C0F"/>
                </a:solidFill>
                <a:effectLst/>
                <a:latin typeface="Lato"/>
              </a:rPr>
              <a:t>: vi rientrano: commercio su area privata e commercio su area pubblica; somministrazione di alimenti e bevande; strutture ricettive e stabilimenti balneari; spettacoli e intrattenimenti; sale giochi; autorimesse; distributori di carburanti; officine di autoriparazione; acconciatori ed estetisti; panifici; </a:t>
            </a:r>
            <a:r>
              <a:rPr lang="it-IT" sz="1400" b="0" i="0" dirty="0" err="1">
                <a:solidFill>
                  <a:srgbClr val="0C0C0F"/>
                </a:solidFill>
                <a:effectLst/>
                <a:latin typeface="Lato"/>
              </a:rPr>
              <a:t>tintolavanderie</a:t>
            </a:r>
            <a:r>
              <a:rPr lang="it-IT" sz="1400" b="0" i="0" dirty="0">
                <a:solidFill>
                  <a:srgbClr val="0C0C0F"/>
                </a:solidFill>
                <a:effectLst/>
                <a:latin typeface="Lato"/>
              </a:rPr>
              <a:t>; arti tipografiche, fotografiche ecc.;</a:t>
            </a:r>
          </a:p>
          <a:p>
            <a:pPr algn="l" fontAlgn="base">
              <a:buFont typeface="Arial" panose="020B0604020202020204" pitchFamily="34" charset="0"/>
              <a:buChar char="•"/>
            </a:pPr>
            <a:r>
              <a:rPr lang="it-IT" sz="1400" b="1" i="0" dirty="0">
                <a:solidFill>
                  <a:srgbClr val="0C0C0F"/>
                </a:solidFill>
                <a:effectLst/>
                <a:latin typeface="inherit"/>
              </a:rPr>
              <a:t>edilizia</a:t>
            </a:r>
            <a:r>
              <a:rPr lang="it-IT" sz="1400" b="0" i="0" dirty="0">
                <a:solidFill>
                  <a:srgbClr val="0C0C0F"/>
                </a:solidFill>
                <a:effectLst/>
                <a:latin typeface="Lato"/>
              </a:rPr>
              <a:t>: la tabella opera una ricognizione degli interventi edilizi, indicando per ciascuno di essi il regime amministrativo di riferimento: permesso di costruire, Cila, Scia e attività libere;</a:t>
            </a:r>
          </a:p>
          <a:p>
            <a:pPr algn="l" fontAlgn="base">
              <a:buFont typeface="Arial" panose="020B0604020202020204" pitchFamily="34" charset="0"/>
              <a:buChar char="•"/>
            </a:pPr>
            <a:r>
              <a:rPr lang="it-IT" sz="1400" b="1" i="0" dirty="0">
                <a:solidFill>
                  <a:srgbClr val="0C0C0F"/>
                </a:solidFill>
                <a:effectLst/>
                <a:latin typeface="inherit"/>
              </a:rPr>
              <a:t>ambiente</a:t>
            </a:r>
            <a:r>
              <a:rPr lang="it-IT" sz="1400" b="0" i="0" dirty="0">
                <a:solidFill>
                  <a:srgbClr val="0C0C0F"/>
                </a:solidFill>
                <a:effectLst/>
                <a:latin typeface="Lato"/>
              </a:rPr>
              <a:t>: sono individuati i procedimenti riguardanti l'Aia (autorizzazione integrata ambientale), la Via (valutazione di impatto ambientale), l'</a:t>
            </a:r>
            <a:r>
              <a:rPr lang="it-IT" sz="1400" b="0" i="0" dirty="0" err="1">
                <a:solidFill>
                  <a:srgbClr val="0C0C0F"/>
                </a:solidFill>
                <a:effectLst/>
                <a:latin typeface="Lato"/>
              </a:rPr>
              <a:t>Aua</a:t>
            </a:r>
            <a:r>
              <a:rPr lang="it-IT" sz="1400" b="0" i="0" dirty="0">
                <a:solidFill>
                  <a:srgbClr val="0C0C0F"/>
                </a:solidFill>
                <a:effectLst/>
                <a:latin typeface="Lato"/>
              </a:rPr>
              <a:t> (autorizzazione unica ambientale); le emissioni in atmosfera, la gestione dei rifiuti, l'inquinamento acustico, gli scarichi idrici, le dighe ecc.</a:t>
            </a:r>
          </a:p>
          <a:p>
            <a:pPr marL="71824" lvl="0" indent="0" algn="just" defTabSz="957633">
              <a:buClr>
                <a:srgbClr val="546F98"/>
              </a:buClr>
              <a:buSzPct val="76000"/>
              <a:buNone/>
            </a:pPr>
            <a:endParaRPr lang="it-IT" sz="22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930195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1C8BB98C-790C-4632-9556-62E1F82DE6DC}" type="slidenum">
              <a:rPr lang="it-IT" smtClean="0"/>
              <a:t>25</a:t>
            </a:fld>
            <a:endParaRPr lang="it-IT"/>
          </a:p>
        </p:txBody>
      </p:sp>
      <p:sp>
        <p:nvSpPr>
          <p:cNvPr id="6" name="Titolo 1"/>
          <p:cNvSpPr txBox="1">
            <a:spLocks/>
          </p:cNvSpPr>
          <p:nvPr/>
        </p:nvSpPr>
        <p:spPr>
          <a:xfrm>
            <a:off x="1352600" y="620688"/>
            <a:ext cx="7920880" cy="936104"/>
          </a:xfrm>
          <a:prstGeom prst="rect">
            <a:avLst/>
          </a:prstGeom>
        </p:spPr>
        <p:txBody>
          <a:bodyPr/>
          <a:lstStyle>
            <a:lvl1pPr algn="ctr" defTabSz="914400" rtl="0" eaLnBrk="1" latinLnBrk="0" hangingPunct="1">
              <a:spcBef>
                <a:spcPct val="0"/>
              </a:spcBef>
              <a:buNone/>
              <a:defRPr sz="1600" kern="1200">
                <a:solidFill>
                  <a:schemeClr val="tx1"/>
                </a:solidFill>
                <a:latin typeface="+mj-lt"/>
                <a:ea typeface="+mj-ea"/>
                <a:cs typeface="+mj-cs"/>
              </a:defRPr>
            </a:lvl1pPr>
          </a:lstStyle>
          <a:p>
            <a:r>
              <a:rPr lang="it-IT" sz="2800" dirty="0">
                <a:solidFill>
                  <a:srgbClr val="546F98"/>
                </a:solidFill>
                <a:latin typeface="Calibri" panose="020F0502020204030204" pitchFamily="34" charset="0"/>
              </a:rPr>
              <a:t>AUTORIZZAZIONE</a:t>
            </a:r>
            <a:endParaRPr lang="it-IT" sz="2800" dirty="0">
              <a:solidFill>
                <a:schemeClr val="bg1"/>
              </a:solidFill>
            </a:endParaRPr>
          </a:p>
        </p:txBody>
      </p:sp>
      <p:sp>
        <p:nvSpPr>
          <p:cNvPr id="7" name="Segnaposto contenuto 2"/>
          <p:cNvSpPr txBox="1">
            <a:spLocks/>
          </p:cNvSpPr>
          <p:nvPr/>
        </p:nvSpPr>
        <p:spPr>
          <a:xfrm>
            <a:off x="704528" y="1895136"/>
            <a:ext cx="8856984" cy="432048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824" lvl="0" indent="0" algn="just" defTabSz="957633">
              <a:buClr>
                <a:srgbClr val="546F98"/>
              </a:buClr>
              <a:buSzPct val="76000"/>
              <a:buNone/>
            </a:pPr>
            <a:endParaRPr lang="it-IT" sz="2200" dirty="0">
              <a:solidFill>
                <a:srgbClr val="000000"/>
              </a:solidFill>
              <a:latin typeface="Calibri" panose="020F0502020204030204" pitchFamily="34" charset="0"/>
            </a:endParaRPr>
          </a:p>
        </p:txBody>
      </p:sp>
      <p:sp>
        <p:nvSpPr>
          <p:cNvPr id="8" name="CasellaDiTesto 7">
            <a:extLst>
              <a:ext uri="{FF2B5EF4-FFF2-40B4-BE49-F238E27FC236}">
                <a16:creationId xmlns:a16="http://schemas.microsoft.com/office/drawing/2014/main" id="{33EC4EE4-4572-48FE-808B-54664B435277}"/>
              </a:ext>
            </a:extLst>
          </p:cNvPr>
          <p:cNvSpPr txBox="1"/>
          <p:nvPr/>
        </p:nvSpPr>
        <p:spPr>
          <a:xfrm>
            <a:off x="1136576" y="1100099"/>
            <a:ext cx="7704856" cy="4524315"/>
          </a:xfrm>
          <a:prstGeom prst="rect">
            <a:avLst/>
          </a:prstGeom>
          <a:noFill/>
        </p:spPr>
        <p:txBody>
          <a:bodyPr wrap="square">
            <a:spAutoFit/>
          </a:bodyPr>
          <a:lstStyle/>
          <a:p>
            <a:r>
              <a:rPr lang="it-IT" dirty="0"/>
              <a:t>Autorizzazione</a:t>
            </a:r>
          </a:p>
          <a:p>
            <a:br>
              <a:rPr lang="it-IT" b="1" i="0" dirty="0">
                <a:solidFill>
                  <a:srgbClr val="0C0C0F"/>
                </a:solidFill>
                <a:effectLst/>
                <a:latin typeface="inherit"/>
              </a:rPr>
            </a:br>
            <a:r>
              <a:rPr lang="it-IT" b="0" i="0" dirty="0">
                <a:solidFill>
                  <a:srgbClr val="0C0C0F"/>
                </a:solidFill>
                <a:effectLst/>
                <a:latin typeface="Lato"/>
              </a:rPr>
              <a:t>Quando la tabella indica l'autorizzazione, è necessario un provvedimento espresso, salvi i casi in cui è previsto il </a:t>
            </a:r>
            <a:r>
              <a:rPr lang="it-IT" b="1" i="0" dirty="0">
                <a:solidFill>
                  <a:srgbClr val="0C0C0F"/>
                </a:solidFill>
                <a:effectLst/>
                <a:latin typeface="inherit"/>
              </a:rPr>
              <a:t>silenzio-assenso </a:t>
            </a:r>
            <a:r>
              <a:rPr lang="it-IT" b="0" i="0" dirty="0">
                <a:solidFill>
                  <a:srgbClr val="0C0C0F"/>
                </a:solidFill>
                <a:effectLst/>
                <a:latin typeface="Lato"/>
              </a:rPr>
              <a:t>ai sensi dell'art. 20 della Legge n. 241/1990.</a:t>
            </a:r>
            <a:br>
              <a:rPr lang="it-IT" b="0" i="0" dirty="0">
                <a:solidFill>
                  <a:srgbClr val="0C0C0F"/>
                </a:solidFill>
                <a:effectLst/>
                <a:latin typeface="Lato"/>
              </a:rPr>
            </a:br>
            <a:r>
              <a:rPr lang="it-IT" b="0" i="0" dirty="0">
                <a:solidFill>
                  <a:srgbClr val="0C0C0F"/>
                </a:solidFill>
                <a:effectLst/>
                <a:latin typeface="Lato"/>
              </a:rPr>
              <a:t>Se per lo svolgimento dell'attività è necessario acquisire ulteriori atti di assenso, si applicano le norme in tema di Conferenza di servizi (artt. 14 e ss. Legge n. 241/1990).</a:t>
            </a:r>
            <a:br>
              <a:rPr lang="it-IT" b="0" i="0" dirty="0">
                <a:solidFill>
                  <a:srgbClr val="0C0C0F"/>
                </a:solidFill>
                <a:effectLst/>
                <a:latin typeface="Lato"/>
              </a:rPr>
            </a:br>
            <a:r>
              <a:rPr lang="it-IT" b="0" i="0" dirty="0">
                <a:solidFill>
                  <a:srgbClr val="0C0C0F"/>
                </a:solidFill>
                <a:effectLst/>
                <a:latin typeface="Lato"/>
              </a:rPr>
              <a:t>Entro 5 giorni è convocata la Conferenza di servizi per acquisire le autorizzazioni, il cui rilascio è comunicato dallo Sportello Unico all'interessato.</a:t>
            </a:r>
            <a:br>
              <a:rPr lang="it-IT" b="0" i="0" dirty="0">
                <a:solidFill>
                  <a:srgbClr val="0C0C0F"/>
                </a:solidFill>
                <a:effectLst/>
                <a:latin typeface="Lato"/>
              </a:rPr>
            </a:br>
            <a:r>
              <a:rPr lang="it-IT" b="0" i="0" dirty="0">
                <a:solidFill>
                  <a:srgbClr val="0C0C0F"/>
                </a:solidFill>
                <a:effectLst/>
                <a:latin typeface="Lato"/>
              </a:rPr>
              <a:t>Quando la tabella indica l'autorizzazione più la Scia, la Scia unica o la comunicazione, alla domanda di autorizzazione è possibile allegare una semplice Scia, una Scia unica o una Comunicazione per le attività che lo prevedono.</a:t>
            </a:r>
          </a:p>
          <a:p>
            <a:r>
              <a:rPr lang="it-IT" dirty="0"/>
              <a:t>Scia, una Scia unica o una Comunicazione per le attività che lo prevedono.</a:t>
            </a:r>
          </a:p>
        </p:txBody>
      </p:sp>
    </p:spTree>
    <p:extLst>
      <p:ext uri="{BB962C8B-B14F-4D97-AF65-F5344CB8AC3E}">
        <p14:creationId xmlns:p14="http://schemas.microsoft.com/office/powerpoint/2010/main" val="1698909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1C8BB98C-790C-4632-9556-62E1F82DE6DC}" type="slidenum">
              <a:rPr lang="it-IT" smtClean="0"/>
              <a:t>26</a:t>
            </a:fld>
            <a:endParaRPr lang="it-IT"/>
          </a:p>
        </p:txBody>
      </p:sp>
      <p:sp>
        <p:nvSpPr>
          <p:cNvPr id="6" name="Titolo 1"/>
          <p:cNvSpPr txBox="1">
            <a:spLocks/>
          </p:cNvSpPr>
          <p:nvPr/>
        </p:nvSpPr>
        <p:spPr>
          <a:xfrm>
            <a:off x="1352600" y="620688"/>
            <a:ext cx="7920880" cy="936104"/>
          </a:xfrm>
          <a:prstGeom prst="rect">
            <a:avLst/>
          </a:prstGeom>
        </p:spPr>
        <p:txBody>
          <a:bodyPr/>
          <a:lstStyle>
            <a:lvl1pPr algn="ctr" defTabSz="914400" rtl="0" eaLnBrk="1" latinLnBrk="0" hangingPunct="1">
              <a:spcBef>
                <a:spcPct val="0"/>
              </a:spcBef>
              <a:buNone/>
              <a:defRPr sz="1600" kern="1200">
                <a:solidFill>
                  <a:schemeClr val="tx1"/>
                </a:solidFill>
                <a:latin typeface="+mj-lt"/>
                <a:ea typeface="+mj-ea"/>
                <a:cs typeface="+mj-cs"/>
              </a:defRPr>
            </a:lvl1pPr>
          </a:lstStyle>
          <a:p>
            <a:r>
              <a:rPr lang="it-IT" sz="2800" dirty="0">
                <a:solidFill>
                  <a:srgbClr val="546F98"/>
                </a:solidFill>
                <a:latin typeface="Calibri" panose="020F0502020204030204" pitchFamily="34" charset="0"/>
              </a:rPr>
              <a:t>LA SEGNALAZIONE CERTIFICATA DI ESERCIZIO DI ATTIVITA’  (scia)</a:t>
            </a:r>
            <a:endParaRPr lang="it-IT" sz="2800" dirty="0">
              <a:solidFill>
                <a:schemeClr val="bg1"/>
              </a:solidFill>
            </a:endParaRPr>
          </a:p>
        </p:txBody>
      </p:sp>
      <p:sp>
        <p:nvSpPr>
          <p:cNvPr id="7" name="Segnaposto contenuto 2"/>
          <p:cNvSpPr txBox="1">
            <a:spLocks/>
          </p:cNvSpPr>
          <p:nvPr/>
        </p:nvSpPr>
        <p:spPr>
          <a:xfrm>
            <a:off x="704528" y="1895136"/>
            <a:ext cx="8856984" cy="432048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824" lvl="0" indent="0" algn="just" defTabSz="957633">
              <a:buClr>
                <a:srgbClr val="546F98"/>
              </a:buClr>
              <a:buSzPct val="76000"/>
              <a:buNone/>
            </a:pPr>
            <a:r>
              <a:rPr lang="it-IT" sz="2400" dirty="0">
                <a:solidFill>
                  <a:srgbClr val="000000"/>
                </a:solidFill>
                <a:latin typeface="Calibri" panose="020F0502020204030204" pitchFamily="34" charset="0"/>
              </a:rPr>
              <a:t>MODALITA’ DI PRESENTAZIONE TELEMATICA</a:t>
            </a:r>
          </a:p>
          <a:p>
            <a:pPr marL="359113" lvl="0" indent="-287289" algn="just" defTabSz="957633">
              <a:buClr>
                <a:srgbClr val="546F98"/>
              </a:buClr>
              <a:buSzPct val="76000"/>
              <a:buFont typeface="Wingdings" panose="05000000000000000000" pitchFamily="2" charset="2"/>
              <a:buChar char="v"/>
            </a:pPr>
            <a:r>
              <a:rPr lang="it-IT" sz="2400" dirty="0">
                <a:solidFill>
                  <a:srgbClr val="000000"/>
                </a:solidFill>
                <a:latin typeface="Calibri" panose="020F0502020204030204" pitchFamily="34" charset="0"/>
              </a:rPr>
              <a:t>Art. 38 comma 2 </a:t>
            </a:r>
            <a:r>
              <a:rPr lang="it-IT" sz="2400" i="1" dirty="0">
                <a:solidFill>
                  <a:srgbClr val="000000"/>
                </a:solidFill>
                <a:latin typeface="Calibri" panose="020F0502020204030204" pitchFamily="34" charset="0"/>
              </a:rPr>
              <a:t>bis</a:t>
            </a:r>
            <a:r>
              <a:rPr lang="it-IT" sz="2400" dirty="0">
                <a:solidFill>
                  <a:srgbClr val="000000"/>
                </a:solidFill>
                <a:latin typeface="Calibri" panose="020F0502020204030204" pitchFamily="34" charset="0"/>
              </a:rPr>
              <a:t> Dpr 445/2000: procura alla sottoscrizione digitale ed all’invio; </a:t>
            </a:r>
          </a:p>
          <a:p>
            <a:pPr marL="359113" lvl="0" indent="-287289" algn="just" defTabSz="957633">
              <a:buClr>
                <a:srgbClr val="546F98"/>
              </a:buClr>
              <a:buSzPct val="76000"/>
              <a:buFont typeface="Wingdings" panose="05000000000000000000" pitchFamily="2" charset="2"/>
              <a:buChar char="v"/>
            </a:pPr>
            <a:r>
              <a:rPr lang="it-IT" sz="2400" dirty="0">
                <a:solidFill>
                  <a:srgbClr val="000000"/>
                </a:solidFill>
                <a:latin typeface="Calibri" panose="020F0502020204030204" pitchFamily="34" charset="0"/>
              </a:rPr>
              <a:t>Questioni: </a:t>
            </a:r>
          </a:p>
          <a:p>
            <a:pPr marL="670343" lvl="1" indent="-287289" algn="just" defTabSz="957633">
              <a:buClr>
                <a:srgbClr val="DD7482">
                  <a:lumMod val="75000"/>
                </a:srgbClr>
              </a:buClr>
              <a:buSzPct val="76000"/>
              <a:buFont typeface="Arial" panose="020B0604020202020204" pitchFamily="34" charset="0"/>
              <a:buChar char="•"/>
            </a:pPr>
            <a:r>
              <a:rPr lang="it-IT" sz="2200" dirty="0">
                <a:solidFill>
                  <a:srgbClr val="000000"/>
                </a:solidFill>
                <a:latin typeface="Calibri" panose="020F0502020204030204" pitchFamily="34" charset="0"/>
              </a:rPr>
              <a:t>E’ ammesso l’invio PEC al posto dell’uso del portale, se attivo? 	NO perché via PEC non c’è la gestione del procedimento telematico (File XML)</a:t>
            </a:r>
          </a:p>
          <a:p>
            <a:pPr marL="670343" lvl="1" indent="-287289" algn="just" defTabSz="957633">
              <a:buClr>
                <a:srgbClr val="DD7482">
                  <a:lumMod val="75000"/>
                </a:srgbClr>
              </a:buClr>
              <a:buSzPct val="76000"/>
              <a:buFont typeface="Arial" panose="020B0604020202020204" pitchFamily="34" charset="0"/>
              <a:buChar char="•"/>
            </a:pPr>
            <a:r>
              <a:rPr lang="it-IT" sz="2200" dirty="0">
                <a:solidFill>
                  <a:srgbClr val="000000"/>
                </a:solidFill>
                <a:latin typeface="Calibri" panose="020F0502020204030204" pitchFamily="34" charset="0"/>
              </a:rPr>
              <a:t>È ancora ammissibile la presentazione in forma cartacea della SCIA? NO perché o PEC o invio telematico (art. 3 DPCM 22/07/2011)</a:t>
            </a:r>
          </a:p>
          <a:p>
            <a:pPr marL="670343" lvl="1" indent="-287289" algn="just" defTabSz="957633">
              <a:buClr>
                <a:srgbClr val="DD7482">
                  <a:lumMod val="75000"/>
                </a:srgbClr>
              </a:buClr>
              <a:buSzPct val="76000"/>
              <a:buFont typeface="Arial" panose="020B0604020202020204" pitchFamily="34" charset="0"/>
              <a:buChar char="•"/>
            </a:pPr>
            <a:r>
              <a:rPr lang="it-IT" sz="2200" dirty="0">
                <a:solidFill>
                  <a:srgbClr val="000000"/>
                </a:solidFill>
                <a:latin typeface="Calibri" panose="020F0502020204030204" pitchFamily="34" charset="0"/>
              </a:rPr>
              <a:t>PEC è accettata in attesa di attivazione da parte del SUAP di un sistema di verifica in modalità informatizzata della completezza formale</a:t>
            </a:r>
          </a:p>
        </p:txBody>
      </p:sp>
    </p:spTree>
    <p:extLst>
      <p:ext uri="{BB962C8B-B14F-4D97-AF65-F5344CB8AC3E}">
        <p14:creationId xmlns:p14="http://schemas.microsoft.com/office/powerpoint/2010/main" val="3008482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1C8BB98C-790C-4632-9556-62E1F82DE6DC}" type="slidenum">
              <a:rPr lang="it-IT" smtClean="0"/>
              <a:t>27</a:t>
            </a:fld>
            <a:endParaRPr lang="it-IT"/>
          </a:p>
        </p:txBody>
      </p:sp>
      <p:sp>
        <p:nvSpPr>
          <p:cNvPr id="6" name="Titolo 1"/>
          <p:cNvSpPr txBox="1">
            <a:spLocks/>
          </p:cNvSpPr>
          <p:nvPr/>
        </p:nvSpPr>
        <p:spPr>
          <a:xfrm>
            <a:off x="1352600" y="620688"/>
            <a:ext cx="7920880" cy="936104"/>
          </a:xfrm>
          <a:prstGeom prst="rect">
            <a:avLst/>
          </a:prstGeom>
        </p:spPr>
        <p:txBody>
          <a:bodyPr/>
          <a:lstStyle>
            <a:lvl1pPr algn="ctr" defTabSz="914400" rtl="0" eaLnBrk="1" latinLnBrk="0" hangingPunct="1">
              <a:spcBef>
                <a:spcPct val="0"/>
              </a:spcBef>
              <a:buNone/>
              <a:defRPr sz="1600" kern="1200">
                <a:solidFill>
                  <a:schemeClr val="tx1"/>
                </a:solidFill>
                <a:latin typeface="+mj-lt"/>
                <a:ea typeface="+mj-ea"/>
                <a:cs typeface="+mj-cs"/>
              </a:defRPr>
            </a:lvl1pPr>
          </a:lstStyle>
          <a:p>
            <a:r>
              <a:rPr lang="it-IT" sz="2800" dirty="0">
                <a:solidFill>
                  <a:srgbClr val="546F98"/>
                </a:solidFill>
                <a:latin typeface="Calibri" panose="020F0502020204030204" pitchFamily="34" charset="0"/>
              </a:rPr>
              <a:t>LA SEGNALAZIONE CERTIFICATA DI ESERCIZIO DI ATTIVITA’  (scia)</a:t>
            </a:r>
            <a:endParaRPr lang="it-IT" sz="2800" dirty="0">
              <a:solidFill>
                <a:schemeClr val="bg1"/>
              </a:solidFill>
            </a:endParaRPr>
          </a:p>
        </p:txBody>
      </p:sp>
      <p:sp>
        <p:nvSpPr>
          <p:cNvPr id="7" name="Segnaposto contenuto 2"/>
          <p:cNvSpPr txBox="1">
            <a:spLocks/>
          </p:cNvSpPr>
          <p:nvPr/>
        </p:nvSpPr>
        <p:spPr>
          <a:xfrm>
            <a:off x="704528" y="1895136"/>
            <a:ext cx="8640960" cy="432048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824" lvl="0" indent="0" algn="just" defTabSz="957633">
              <a:buClr>
                <a:srgbClr val="546F98"/>
              </a:buClr>
              <a:buSzPct val="76000"/>
              <a:buNone/>
            </a:pPr>
            <a:r>
              <a:rPr lang="it-IT" sz="2400" dirty="0">
                <a:solidFill>
                  <a:srgbClr val="000000"/>
                </a:solidFill>
                <a:latin typeface="Calibri" panose="020F0502020204030204" pitchFamily="34" charset="0"/>
              </a:rPr>
              <a:t>IRRICEVIBILITA’ DELLA SCIA</a:t>
            </a:r>
          </a:p>
          <a:p>
            <a:pPr marL="359113" lvl="0" indent="-287289" algn="just" defTabSz="957633">
              <a:buClr>
                <a:srgbClr val="546F98"/>
              </a:buClr>
              <a:buSzPct val="76000"/>
              <a:buFont typeface="Wingdings 2" pitchFamily="18" charset="2"/>
              <a:buChar char=""/>
            </a:pPr>
            <a:r>
              <a:rPr lang="it-IT" sz="2400" dirty="0">
                <a:solidFill>
                  <a:srgbClr val="000000"/>
                </a:solidFill>
                <a:latin typeface="Calibri" panose="020F0502020204030204" pitchFamily="34" charset="0"/>
              </a:rPr>
              <a:t>Le ipotesi in cui la Segnalazione Certificata di Inizio Attività (S.C.I.A.) risulta irricevibile non sono espressamente individuate dalla legge.</a:t>
            </a:r>
          </a:p>
          <a:p>
            <a:pPr marL="0" lvl="0" indent="0" algn="just" defTabSz="957633">
              <a:buClr>
                <a:srgbClr val="546F98"/>
              </a:buClr>
              <a:buSzPct val="76000"/>
              <a:buNone/>
            </a:pPr>
            <a:r>
              <a:rPr lang="it-IT" sz="2400" dirty="0">
                <a:solidFill>
                  <a:srgbClr val="000000"/>
                </a:solidFill>
                <a:latin typeface="Calibri" panose="020F0502020204030204" pitchFamily="34" charset="0"/>
              </a:rPr>
              <a:t> In base a quanto stabilito dall’art. 19 L. 241/1990 circa le caratteristiche della S.C.I.A. è possibile considerare irricevibile, quindi non produttiva di effetti giuridici, la S.C.I.A. che risulti priva degli elementi essenziali (autocertificazioni, attestazioni, allegati, </a:t>
            </a:r>
            <a:r>
              <a:rPr lang="it-IT" sz="2400" i="1" dirty="0">
                <a:solidFill>
                  <a:srgbClr val="000000"/>
                </a:solidFill>
                <a:latin typeface="Calibri" panose="020F0502020204030204" pitchFamily="34" charset="0"/>
              </a:rPr>
              <a:t>etc.</a:t>
            </a:r>
            <a:r>
              <a:rPr lang="it-IT" sz="2400" dirty="0">
                <a:solidFill>
                  <a:srgbClr val="000000"/>
                </a:solidFill>
                <a:latin typeface="Calibri" panose="020F0502020204030204" pitchFamily="34" charset="0"/>
              </a:rPr>
              <a:t>) idonei ad attestare la sussistenza dei requisiti di legge per l’avvio/modifica dell’attività, oppure che sia stata presentata con modalità difformi da quelle stabilite dalla legge.</a:t>
            </a:r>
          </a:p>
        </p:txBody>
      </p:sp>
    </p:spTree>
    <p:extLst>
      <p:ext uri="{BB962C8B-B14F-4D97-AF65-F5344CB8AC3E}">
        <p14:creationId xmlns:p14="http://schemas.microsoft.com/office/powerpoint/2010/main" val="99558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1C8BB98C-790C-4632-9556-62E1F82DE6DC}" type="slidenum">
              <a:rPr lang="it-IT" smtClean="0"/>
              <a:t>28</a:t>
            </a:fld>
            <a:endParaRPr lang="it-IT"/>
          </a:p>
        </p:txBody>
      </p:sp>
      <p:sp>
        <p:nvSpPr>
          <p:cNvPr id="6" name="Titolo 1"/>
          <p:cNvSpPr txBox="1">
            <a:spLocks/>
          </p:cNvSpPr>
          <p:nvPr/>
        </p:nvSpPr>
        <p:spPr>
          <a:xfrm>
            <a:off x="1352600" y="620688"/>
            <a:ext cx="7920880" cy="936104"/>
          </a:xfrm>
          <a:prstGeom prst="rect">
            <a:avLst/>
          </a:prstGeom>
        </p:spPr>
        <p:txBody>
          <a:bodyPr/>
          <a:lstStyle>
            <a:lvl1pPr algn="ctr" defTabSz="914400" rtl="0" eaLnBrk="1" latinLnBrk="0" hangingPunct="1">
              <a:spcBef>
                <a:spcPct val="0"/>
              </a:spcBef>
              <a:buNone/>
              <a:defRPr sz="1600" kern="1200">
                <a:solidFill>
                  <a:schemeClr val="tx1"/>
                </a:solidFill>
                <a:latin typeface="+mj-lt"/>
                <a:ea typeface="+mj-ea"/>
                <a:cs typeface="+mj-cs"/>
              </a:defRPr>
            </a:lvl1pPr>
          </a:lstStyle>
          <a:p>
            <a:r>
              <a:rPr lang="it-IT" sz="2800" dirty="0">
                <a:solidFill>
                  <a:srgbClr val="546F98"/>
                </a:solidFill>
                <a:latin typeface="Calibri" panose="020F0502020204030204" pitchFamily="34" charset="0"/>
              </a:rPr>
              <a:t>LA SEGNALAZIONE CERTIFICATA DI ESERCIZIO DI ATTIVITA’  (scia)</a:t>
            </a:r>
            <a:endParaRPr lang="it-IT" sz="2800" dirty="0">
              <a:solidFill>
                <a:schemeClr val="bg1"/>
              </a:solidFill>
            </a:endParaRPr>
          </a:p>
        </p:txBody>
      </p:sp>
      <p:sp>
        <p:nvSpPr>
          <p:cNvPr id="9" name="Segnaposto contenuto 2"/>
          <p:cNvSpPr txBox="1">
            <a:spLocks/>
          </p:cNvSpPr>
          <p:nvPr/>
        </p:nvSpPr>
        <p:spPr>
          <a:xfrm>
            <a:off x="632520" y="1556792"/>
            <a:ext cx="8856984" cy="4680520"/>
          </a:xfrm>
          <a:prstGeom prst="rect">
            <a:avLst/>
          </a:prstGeom>
        </p:spPr>
        <p:txBody>
          <a:bodyPr vert="horz" lIns="95763" tIns="47881" rIns="95763" bIns="47881" rtlCol="0">
            <a:noAutofit/>
          </a:bodyPr>
          <a:lstStyle>
            <a:lvl1pPr marL="359113" indent="-287289" algn="just" defTabSz="957633" rtl="0" eaLnBrk="1" latinLnBrk="0" hangingPunct="1">
              <a:spcBef>
                <a:spcPct val="20000"/>
              </a:spcBef>
              <a:buClr>
                <a:schemeClr val="accent1"/>
              </a:buClr>
              <a:buSzPct val="76000"/>
              <a:buFont typeface="Wingdings 2" pitchFamily="18" charset="2"/>
              <a:buChar char=""/>
              <a:defRPr sz="2400" kern="1200">
                <a:solidFill>
                  <a:srgbClr val="000000"/>
                </a:solidFill>
                <a:latin typeface="Calibri" panose="020F0502020204030204" pitchFamily="34" charset="0"/>
                <a:ea typeface="+mn-ea"/>
                <a:cs typeface="+mn-cs"/>
              </a:defRPr>
            </a:lvl1pPr>
            <a:lvl2pPr marL="670343" indent="-287289" algn="just" defTabSz="957633" rtl="0" eaLnBrk="1" latinLnBrk="0" hangingPunct="1">
              <a:spcBef>
                <a:spcPct val="20000"/>
              </a:spcBef>
              <a:buClr>
                <a:schemeClr val="accent1"/>
              </a:buClr>
              <a:buSzPct val="76000"/>
              <a:buFont typeface="Wingdings 2" pitchFamily="18" charset="2"/>
              <a:buChar char=""/>
              <a:defRPr sz="2200" kern="1200">
                <a:solidFill>
                  <a:srgbClr val="000000"/>
                </a:solidFill>
                <a:latin typeface="Calibri" panose="020F0502020204030204" pitchFamily="34" charset="0"/>
                <a:ea typeface="+mn-ea"/>
                <a:cs typeface="+mn-cs"/>
              </a:defRPr>
            </a:lvl2pPr>
            <a:lvl3pPr marL="957633" indent="-239408" algn="just" defTabSz="957633" rtl="0" eaLnBrk="1" latinLnBrk="0" hangingPunct="1">
              <a:spcBef>
                <a:spcPct val="20000"/>
              </a:spcBef>
              <a:buClr>
                <a:schemeClr val="accent1"/>
              </a:buClr>
              <a:buSzPct val="76000"/>
              <a:buFont typeface="Wingdings 2" pitchFamily="18" charset="2"/>
              <a:buChar char=""/>
              <a:defRPr sz="2000" kern="1200">
                <a:solidFill>
                  <a:srgbClr val="000000"/>
                </a:solidFill>
                <a:latin typeface="Calibri" panose="020F0502020204030204" pitchFamily="34" charset="0"/>
                <a:ea typeface="+mn-ea"/>
                <a:cs typeface="+mn-cs"/>
              </a:defRPr>
            </a:lvl3pPr>
            <a:lvl4pPr marL="1177891" indent="-239408" algn="just" defTabSz="957633" rtl="0" eaLnBrk="1" latinLnBrk="0" hangingPunct="1">
              <a:spcBef>
                <a:spcPct val="20000"/>
              </a:spcBef>
              <a:buClr>
                <a:schemeClr val="accent1"/>
              </a:buClr>
              <a:buSzPct val="76000"/>
              <a:buFont typeface="Wingdings 2" pitchFamily="18" charset="2"/>
              <a:buChar char=""/>
              <a:defRPr sz="1800" kern="1200">
                <a:solidFill>
                  <a:srgbClr val="000000"/>
                </a:solidFill>
                <a:latin typeface="Calibri" panose="020F0502020204030204" pitchFamily="34" charset="0"/>
                <a:ea typeface="+mn-ea"/>
                <a:cs typeface="+mn-cs"/>
              </a:defRPr>
            </a:lvl4pPr>
            <a:lvl5pPr marL="1388569" indent="-239408" algn="just" defTabSz="957633" rtl="0" eaLnBrk="1" latinLnBrk="0" hangingPunct="1">
              <a:spcBef>
                <a:spcPct val="20000"/>
              </a:spcBef>
              <a:buClr>
                <a:schemeClr val="accent1"/>
              </a:buClr>
              <a:buSzPct val="76000"/>
              <a:buFont typeface="Wingdings 2" pitchFamily="18" charset="2"/>
              <a:buChar char=""/>
              <a:defRPr sz="1600" kern="1200" baseline="0">
                <a:solidFill>
                  <a:srgbClr val="000000"/>
                </a:solidFill>
                <a:latin typeface="Calibri" panose="020F0502020204030204" pitchFamily="34" charset="0"/>
                <a:ea typeface="+mn-ea"/>
                <a:cs typeface="+mn-cs"/>
              </a:defRPr>
            </a:lvl5pPr>
            <a:lvl6pPr marL="1589672"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6pPr>
            <a:lvl7pPr marL="1800353"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7pPr>
            <a:lvl8pPr marL="201103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8pPr>
            <a:lvl9pPr marL="222171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9pPr>
          </a:lstStyle>
          <a:p>
            <a:pPr marL="0"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Possono considerarsi cause di irricevibilità:</a:t>
            </a:r>
          </a:p>
          <a:p>
            <a:pPr marL="342900" marR="0" lvl="0" indent="-342900" algn="just" defTabSz="957633" rtl="0" eaLnBrk="1" fontAlgn="auto" latinLnBrk="0" hangingPunct="1">
              <a:lnSpc>
                <a:spcPct val="100000"/>
              </a:lnSpc>
              <a:spcBef>
                <a:spcPct val="20000"/>
              </a:spcBef>
              <a:spcAft>
                <a:spcPts val="0"/>
              </a:spcAft>
              <a:buClr>
                <a:srgbClr val="546F98"/>
              </a:buClr>
              <a:buSzPct val="76000"/>
              <a:buFont typeface="+mj-lt"/>
              <a:buAutoNum type="arabicParenR"/>
              <a:tabLst/>
              <a:defRPr/>
            </a:pP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la presentazione della SCIA in forma non telematica;</a:t>
            </a:r>
          </a:p>
          <a:p>
            <a:pPr marL="342900" marR="0" lvl="0" indent="-342900" algn="just" defTabSz="957633" rtl="0" eaLnBrk="1" fontAlgn="auto" latinLnBrk="0" hangingPunct="1">
              <a:lnSpc>
                <a:spcPct val="100000"/>
              </a:lnSpc>
              <a:spcBef>
                <a:spcPct val="20000"/>
              </a:spcBef>
              <a:spcAft>
                <a:spcPts val="0"/>
              </a:spcAft>
              <a:buClr>
                <a:srgbClr val="546F98"/>
              </a:buClr>
              <a:buSzPct val="76000"/>
              <a:buFont typeface="+mj-lt"/>
              <a:buAutoNum type="arabicParenR"/>
              <a:tabLst/>
              <a:defRPr/>
            </a:pP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la presentazione della SCIA con modalità telematica diversa da quella prevista dalla legge;</a:t>
            </a:r>
          </a:p>
          <a:p>
            <a:pPr marL="342900" marR="0" lvl="0" indent="-342900" algn="just" defTabSz="957633" rtl="0" eaLnBrk="1" fontAlgn="auto" latinLnBrk="0" hangingPunct="1">
              <a:lnSpc>
                <a:spcPct val="100000"/>
              </a:lnSpc>
              <a:spcBef>
                <a:spcPct val="20000"/>
              </a:spcBef>
              <a:spcAft>
                <a:spcPts val="0"/>
              </a:spcAft>
              <a:buClr>
                <a:srgbClr val="546F98"/>
              </a:buClr>
              <a:buSzPct val="76000"/>
              <a:buFont typeface="+mj-lt"/>
              <a:buAutoNum type="arabicParenR"/>
              <a:tabLst/>
              <a:defRPr/>
            </a:pP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la non corretta compilazione della SCIA tale da non rendere possibile l’esatta individuazione dell’attività/intervento oggetto della Segnalazione o l’individuazione del soggetto interessato o titolare della segnalazione;</a:t>
            </a:r>
          </a:p>
          <a:p>
            <a:pPr marL="342900" marR="0" lvl="0" indent="-342900" algn="just" defTabSz="957633" rtl="0" eaLnBrk="1" fontAlgn="auto" latinLnBrk="0" hangingPunct="1">
              <a:lnSpc>
                <a:spcPct val="100000"/>
              </a:lnSpc>
              <a:spcBef>
                <a:spcPct val="20000"/>
              </a:spcBef>
              <a:spcAft>
                <a:spcPts val="0"/>
              </a:spcAft>
              <a:buClr>
                <a:srgbClr val="546F98"/>
              </a:buClr>
              <a:buSzPct val="76000"/>
              <a:buFont typeface="+mj-lt"/>
              <a:buAutoNum type="arabicParenR"/>
              <a:tabLst/>
              <a:defRPr/>
            </a:pP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la mancata sottoscrizione mediante idonea firma digitale del modello e dei documenti allegati;</a:t>
            </a:r>
          </a:p>
          <a:p>
            <a:pPr marL="457200" marR="0" lvl="0" indent="-457200" algn="just" defTabSz="957633" rtl="0" eaLnBrk="1" fontAlgn="auto" latinLnBrk="0" hangingPunct="1">
              <a:lnSpc>
                <a:spcPct val="100000"/>
              </a:lnSpc>
              <a:spcBef>
                <a:spcPct val="20000"/>
              </a:spcBef>
              <a:spcAft>
                <a:spcPts val="0"/>
              </a:spcAft>
              <a:buClr>
                <a:srgbClr val="546F98"/>
              </a:buClr>
              <a:buSzPct val="76000"/>
              <a:buFont typeface="+mj-lt"/>
              <a:buAutoNum type="arabicParenR" startAt="5"/>
              <a:tabLst/>
              <a:defRPr/>
            </a:pP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la mancata sottoscrizione autografa della modulistica, dichiarazioni, attestazioni e degli allegati alla S.C.I.A., qualora ciò sia necessario in base alla modalità di invio della S.C.I.A. stessa ;</a:t>
            </a:r>
          </a:p>
          <a:p>
            <a:pPr marL="457200" marR="0" lvl="0" indent="-457200" algn="just" defTabSz="957633" rtl="0" eaLnBrk="1" fontAlgn="auto" latinLnBrk="0" hangingPunct="1">
              <a:lnSpc>
                <a:spcPct val="100000"/>
              </a:lnSpc>
              <a:spcBef>
                <a:spcPct val="20000"/>
              </a:spcBef>
              <a:spcAft>
                <a:spcPts val="0"/>
              </a:spcAft>
              <a:buClr>
                <a:srgbClr val="546F98"/>
              </a:buClr>
              <a:buSzPct val="76000"/>
              <a:buFont typeface="+mj-lt"/>
              <a:buAutoNum type="arabicParenR" startAt="5"/>
              <a:tabLst/>
              <a:defRPr/>
            </a:pP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il mancato invio dei documenti e degli allegati previsti dalla legge o dal regolamento comunale, o l’illeggibilità degli stessi;</a:t>
            </a: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endPar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47527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1C8BB98C-790C-4632-9556-62E1F82DE6DC}" type="slidenum">
              <a:rPr lang="it-IT" smtClean="0"/>
              <a:t>29</a:t>
            </a:fld>
            <a:endParaRPr lang="it-IT"/>
          </a:p>
        </p:txBody>
      </p:sp>
      <p:sp>
        <p:nvSpPr>
          <p:cNvPr id="6" name="Titolo 1"/>
          <p:cNvSpPr txBox="1">
            <a:spLocks/>
          </p:cNvSpPr>
          <p:nvPr/>
        </p:nvSpPr>
        <p:spPr>
          <a:xfrm>
            <a:off x="1352600" y="620688"/>
            <a:ext cx="7920880" cy="936104"/>
          </a:xfrm>
          <a:prstGeom prst="rect">
            <a:avLst/>
          </a:prstGeom>
        </p:spPr>
        <p:txBody>
          <a:bodyPr/>
          <a:lstStyle>
            <a:lvl1pPr algn="ctr" defTabSz="914400" rtl="0" eaLnBrk="1" latinLnBrk="0" hangingPunct="1">
              <a:spcBef>
                <a:spcPct val="0"/>
              </a:spcBef>
              <a:buNone/>
              <a:defRPr sz="1600" kern="1200">
                <a:solidFill>
                  <a:schemeClr val="tx1"/>
                </a:solidFill>
                <a:latin typeface="+mj-lt"/>
                <a:ea typeface="+mj-ea"/>
                <a:cs typeface="+mj-cs"/>
              </a:defRPr>
            </a:lvl1pPr>
          </a:lstStyle>
          <a:p>
            <a:r>
              <a:rPr lang="it-IT" sz="2800" dirty="0">
                <a:solidFill>
                  <a:srgbClr val="546F98"/>
                </a:solidFill>
                <a:latin typeface="Calibri" panose="020F0502020204030204" pitchFamily="34" charset="0"/>
              </a:rPr>
              <a:t>LA SEGNALAZIONE CERTIFICATA DI ESERCIZIO DI ATTIVITA’  (scia)</a:t>
            </a:r>
            <a:endParaRPr lang="it-IT" sz="2800" dirty="0">
              <a:solidFill>
                <a:schemeClr val="bg1"/>
              </a:solidFill>
            </a:endParaRPr>
          </a:p>
        </p:txBody>
      </p:sp>
      <p:sp>
        <p:nvSpPr>
          <p:cNvPr id="8" name="Segnaposto contenuto 2"/>
          <p:cNvSpPr txBox="1">
            <a:spLocks/>
          </p:cNvSpPr>
          <p:nvPr/>
        </p:nvSpPr>
        <p:spPr>
          <a:xfrm>
            <a:off x="632520" y="1484784"/>
            <a:ext cx="8856984" cy="4752528"/>
          </a:xfrm>
          <a:prstGeom prst="rect">
            <a:avLst/>
          </a:prstGeom>
        </p:spPr>
        <p:txBody>
          <a:bodyPr vert="horz" lIns="95763" tIns="47881" rIns="95763" bIns="47881" rtlCol="0">
            <a:noAutofit/>
          </a:bodyPr>
          <a:lstStyle>
            <a:lvl1pPr marL="359113" indent="-287289" algn="just" defTabSz="957633" rtl="0" eaLnBrk="1" latinLnBrk="0" hangingPunct="1">
              <a:spcBef>
                <a:spcPct val="20000"/>
              </a:spcBef>
              <a:buClr>
                <a:schemeClr val="accent1"/>
              </a:buClr>
              <a:buSzPct val="76000"/>
              <a:buFont typeface="Wingdings 2" pitchFamily="18" charset="2"/>
              <a:buChar char=""/>
              <a:defRPr sz="2400" kern="1200">
                <a:solidFill>
                  <a:srgbClr val="000000"/>
                </a:solidFill>
                <a:latin typeface="Calibri" panose="020F0502020204030204" pitchFamily="34" charset="0"/>
                <a:ea typeface="+mn-ea"/>
                <a:cs typeface="+mn-cs"/>
              </a:defRPr>
            </a:lvl1pPr>
            <a:lvl2pPr marL="670343" indent="-287289" algn="just" defTabSz="957633" rtl="0" eaLnBrk="1" latinLnBrk="0" hangingPunct="1">
              <a:spcBef>
                <a:spcPct val="20000"/>
              </a:spcBef>
              <a:buClr>
                <a:schemeClr val="accent1"/>
              </a:buClr>
              <a:buSzPct val="76000"/>
              <a:buFont typeface="Wingdings 2" pitchFamily="18" charset="2"/>
              <a:buChar char=""/>
              <a:defRPr sz="2200" kern="1200">
                <a:solidFill>
                  <a:srgbClr val="000000"/>
                </a:solidFill>
                <a:latin typeface="Calibri" panose="020F0502020204030204" pitchFamily="34" charset="0"/>
                <a:ea typeface="+mn-ea"/>
                <a:cs typeface="+mn-cs"/>
              </a:defRPr>
            </a:lvl2pPr>
            <a:lvl3pPr marL="957633" indent="-239408" algn="just" defTabSz="957633" rtl="0" eaLnBrk="1" latinLnBrk="0" hangingPunct="1">
              <a:spcBef>
                <a:spcPct val="20000"/>
              </a:spcBef>
              <a:buClr>
                <a:schemeClr val="accent1"/>
              </a:buClr>
              <a:buSzPct val="76000"/>
              <a:buFont typeface="Wingdings 2" pitchFamily="18" charset="2"/>
              <a:buChar char=""/>
              <a:defRPr sz="2000" kern="1200">
                <a:solidFill>
                  <a:srgbClr val="000000"/>
                </a:solidFill>
                <a:latin typeface="Calibri" panose="020F0502020204030204" pitchFamily="34" charset="0"/>
                <a:ea typeface="+mn-ea"/>
                <a:cs typeface="+mn-cs"/>
              </a:defRPr>
            </a:lvl3pPr>
            <a:lvl4pPr marL="1177891" indent="-239408" algn="just" defTabSz="957633" rtl="0" eaLnBrk="1" latinLnBrk="0" hangingPunct="1">
              <a:spcBef>
                <a:spcPct val="20000"/>
              </a:spcBef>
              <a:buClr>
                <a:schemeClr val="accent1"/>
              </a:buClr>
              <a:buSzPct val="76000"/>
              <a:buFont typeface="Wingdings 2" pitchFamily="18" charset="2"/>
              <a:buChar char=""/>
              <a:defRPr sz="1800" kern="1200">
                <a:solidFill>
                  <a:srgbClr val="000000"/>
                </a:solidFill>
                <a:latin typeface="Calibri" panose="020F0502020204030204" pitchFamily="34" charset="0"/>
                <a:ea typeface="+mn-ea"/>
                <a:cs typeface="+mn-cs"/>
              </a:defRPr>
            </a:lvl4pPr>
            <a:lvl5pPr marL="1388569" indent="-239408" algn="just" defTabSz="957633" rtl="0" eaLnBrk="1" latinLnBrk="0" hangingPunct="1">
              <a:spcBef>
                <a:spcPct val="20000"/>
              </a:spcBef>
              <a:buClr>
                <a:schemeClr val="accent1"/>
              </a:buClr>
              <a:buSzPct val="76000"/>
              <a:buFont typeface="Wingdings 2" pitchFamily="18" charset="2"/>
              <a:buChar char=""/>
              <a:defRPr sz="1600" kern="1200" baseline="0">
                <a:solidFill>
                  <a:srgbClr val="000000"/>
                </a:solidFill>
                <a:latin typeface="Calibri" panose="020F0502020204030204" pitchFamily="34" charset="0"/>
                <a:ea typeface="+mn-ea"/>
                <a:cs typeface="+mn-cs"/>
              </a:defRPr>
            </a:lvl5pPr>
            <a:lvl6pPr marL="1589672"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6pPr>
            <a:lvl7pPr marL="1800353"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7pPr>
            <a:lvl8pPr marL="201103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8pPr>
            <a:lvl9pPr marL="222171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9pPr>
          </a:lstStyle>
          <a:p>
            <a:pPr marL="457200" marR="0" lvl="0" indent="-457200" algn="just" defTabSz="957633" rtl="0" eaLnBrk="1" fontAlgn="auto" latinLnBrk="0" hangingPunct="1">
              <a:lnSpc>
                <a:spcPct val="100000"/>
              </a:lnSpc>
              <a:spcBef>
                <a:spcPct val="20000"/>
              </a:spcBef>
              <a:spcAft>
                <a:spcPts val="0"/>
              </a:spcAft>
              <a:buClr>
                <a:srgbClr val="546F98"/>
              </a:buClr>
              <a:buSzPct val="76000"/>
              <a:buFont typeface="+mj-lt"/>
              <a:buAutoNum type="arabicPeriod" startAt="7"/>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457200" marR="0" lvl="0" indent="-457200" algn="just" defTabSz="957633" rtl="0" eaLnBrk="1" fontAlgn="auto" latinLnBrk="0" hangingPunct="1">
              <a:lnSpc>
                <a:spcPct val="100000"/>
              </a:lnSpc>
              <a:spcBef>
                <a:spcPct val="20000"/>
              </a:spcBef>
              <a:spcAft>
                <a:spcPts val="0"/>
              </a:spcAft>
              <a:buClr>
                <a:srgbClr val="546F98"/>
              </a:buClr>
              <a:buSzPct val="76000"/>
              <a:buFont typeface="+mj-lt"/>
              <a:buAutoNum type="arabicPeriod" startAt="7"/>
              <a:tabLst/>
              <a:defRPr/>
            </a:pP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il mancato invio della copia del documento di identità e del permesso di soggiorno, qualora necessario, in corso di validità dei soggetti che con la S.C.I.A. rendono delle autocertificazioni, dichiarazioni o attestazioni ovvero l’illeggibilità degli stessi ;</a:t>
            </a:r>
          </a:p>
          <a:p>
            <a:pPr marL="457200" marR="0" lvl="0" indent="-457200" algn="just" defTabSz="957633" rtl="0" eaLnBrk="1" fontAlgn="auto" latinLnBrk="0" hangingPunct="1">
              <a:lnSpc>
                <a:spcPct val="100000"/>
              </a:lnSpc>
              <a:spcBef>
                <a:spcPct val="20000"/>
              </a:spcBef>
              <a:spcAft>
                <a:spcPts val="0"/>
              </a:spcAft>
              <a:buClr>
                <a:srgbClr val="546F98"/>
              </a:buClr>
              <a:buSzPct val="76000"/>
              <a:buFont typeface="+mj-lt"/>
              <a:buAutoNum type="arabicPeriod" startAt="7"/>
              <a:tabLst/>
              <a:defRPr/>
            </a:pP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il mancato invio della procura, qualora la presentazione della S.C.I.A. avvenga per mezzo di intermediario o la sua incompleta o non corretta compilazione;</a:t>
            </a:r>
          </a:p>
          <a:p>
            <a:pPr marL="457200" marR="0" lvl="0" indent="-457200" algn="just" defTabSz="957633" rtl="0" eaLnBrk="1" fontAlgn="auto" latinLnBrk="0" hangingPunct="1">
              <a:lnSpc>
                <a:spcPct val="100000"/>
              </a:lnSpc>
              <a:spcBef>
                <a:spcPct val="20000"/>
              </a:spcBef>
              <a:spcAft>
                <a:spcPts val="0"/>
              </a:spcAft>
              <a:buClr>
                <a:srgbClr val="546F98"/>
              </a:buClr>
              <a:buSzPct val="76000"/>
              <a:buFont typeface="+mj-lt"/>
              <a:buAutoNum type="arabicPeriod" startAt="7"/>
              <a:tabLst/>
              <a:defRPr/>
            </a:pP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la presentazione della S.C.I.A. con modulistica diversa da quella prevista dalla legge, dal regolamento/portale comunale;</a:t>
            </a:r>
          </a:p>
          <a:p>
            <a:pPr marL="457200" marR="0" lvl="0" indent="-457200" algn="just" defTabSz="957633" rtl="0" eaLnBrk="1" fontAlgn="auto" latinLnBrk="0" hangingPunct="1">
              <a:lnSpc>
                <a:spcPct val="100000"/>
              </a:lnSpc>
              <a:spcBef>
                <a:spcPct val="20000"/>
              </a:spcBef>
              <a:spcAft>
                <a:spcPts val="0"/>
              </a:spcAft>
              <a:buClr>
                <a:srgbClr val="546F98"/>
              </a:buClr>
              <a:buSzPct val="76000"/>
              <a:buFont typeface="+mj-lt"/>
              <a:buAutoNum type="arabicPeriod" startAt="7"/>
              <a:tabLst/>
              <a:defRPr/>
            </a:pP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la presentazione della S.C.I.A. in luogo della richiesta di autorizzazione/licenza.</a:t>
            </a:r>
          </a:p>
          <a:p>
            <a:pPr marL="457200" marR="0" lvl="0" indent="-457200" algn="just" defTabSz="957633" rtl="0" eaLnBrk="1" fontAlgn="auto" latinLnBrk="0" hangingPunct="1">
              <a:lnSpc>
                <a:spcPct val="100000"/>
              </a:lnSpc>
              <a:spcBef>
                <a:spcPct val="20000"/>
              </a:spcBef>
              <a:spcAft>
                <a:spcPts val="0"/>
              </a:spcAft>
              <a:buClr>
                <a:srgbClr val="546F98"/>
              </a:buClr>
              <a:buSzPct val="76000"/>
              <a:buFont typeface="+mj-lt"/>
              <a:buAutoNum type="arabicPeriod" startAt="7"/>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457200" marR="0" lvl="0" indent="-457200" algn="just" defTabSz="957633" rtl="0" eaLnBrk="1" fontAlgn="auto" latinLnBrk="0" hangingPunct="1">
              <a:lnSpc>
                <a:spcPct val="100000"/>
              </a:lnSpc>
              <a:spcBef>
                <a:spcPct val="20000"/>
              </a:spcBef>
              <a:spcAft>
                <a:spcPts val="0"/>
              </a:spcAft>
              <a:buClr>
                <a:srgbClr val="546F98"/>
              </a:buClr>
              <a:buSzPct val="76000"/>
              <a:buFont typeface="+mj-lt"/>
              <a:buAutoNum type="arabicPeriod" startAt="7"/>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just" defTabSz="957633" rtl="0" eaLnBrk="1" fontAlgn="auto" latinLnBrk="0" hangingPunct="1">
              <a:lnSpc>
                <a:spcPct val="100000"/>
              </a:lnSpc>
              <a:spcBef>
                <a:spcPct val="20000"/>
              </a:spcBef>
              <a:spcAft>
                <a:spcPts val="0"/>
              </a:spcAft>
              <a:buClr>
                <a:srgbClr val="546F98"/>
              </a:buClr>
              <a:buSzPct val="76000"/>
              <a:buFont typeface="+mj-lt"/>
              <a:buAutoNum type="arabicParenR"/>
              <a:tabLst/>
              <a:defRPr/>
            </a:pPr>
            <a:endPar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457200" marR="0" lvl="0" indent="-457200" algn="just" defTabSz="957633" rtl="0" eaLnBrk="1" fontAlgn="auto" latinLnBrk="0" hangingPunct="1">
              <a:lnSpc>
                <a:spcPct val="100000"/>
              </a:lnSpc>
              <a:spcBef>
                <a:spcPct val="20000"/>
              </a:spcBef>
              <a:spcAft>
                <a:spcPts val="0"/>
              </a:spcAft>
              <a:buClr>
                <a:srgbClr val="546F98"/>
              </a:buClr>
              <a:buSzPct val="76000"/>
              <a:buFont typeface="+mj-lt"/>
              <a:buAutoNum type="arabicParenR" startAt="5"/>
              <a:tabLst/>
              <a:defRPr/>
            </a:pPr>
            <a:endPar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529024" marR="0" lvl="0" indent="-457200" algn="just" defTabSz="957633" rtl="0" eaLnBrk="1" fontAlgn="auto" latinLnBrk="0" hangingPunct="1">
              <a:lnSpc>
                <a:spcPct val="100000"/>
              </a:lnSpc>
              <a:spcBef>
                <a:spcPct val="20000"/>
              </a:spcBef>
              <a:spcAft>
                <a:spcPts val="0"/>
              </a:spcAft>
              <a:buClr>
                <a:srgbClr val="546F98"/>
              </a:buClr>
              <a:buSzPct val="76000"/>
              <a:buFont typeface="+mj-lt"/>
              <a:buAutoNum type="arabicParenR" startAt="5"/>
              <a:tabLst/>
              <a:defRPr/>
            </a:pPr>
            <a:endPar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35403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52600" y="643981"/>
            <a:ext cx="7920880" cy="696787"/>
          </a:xfrm>
        </p:spPr>
        <p:txBody>
          <a:bodyPr/>
          <a:lstStyle/>
          <a:p>
            <a:r>
              <a:rPr lang="it-IT" dirty="0"/>
              <a:t>INTRODUZIONE</a:t>
            </a:r>
          </a:p>
        </p:txBody>
      </p:sp>
      <p:pic>
        <p:nvPicPr>
          <p:cNvPr id="4098" name="Picture 2" descr="Risultati immagini per CENTRO COMMERCIALE"/>
          <p:cNvPicPr>
            <a:picLocks noChangeAspect="1" noChangeArrowheads="1"/>
          </p:cNvPicPr>
          <p:nvPr/>
        </p:nvPicPr>
        <p:blipFill rotWithShape="1">
          <a:blip r:embed="rId3">
            <a:extLst>
              <a:ext uri="{28A0092B-C50C-407E-A947-70E740481C1C}">
                <a14:useLocalDpi xmlns:a14="http://schemas.microsoft.com/office/drawing/2010/main" val="0"/>
              </a:ext>
            </a:extLst>
          </a:blip>
          <a:srcRect r="3540"/>
          <a:stretch/>
        </p:blipFill>
        <p:spPr bwMode="auto">
          <a:xfrm>
            <a:off x="488505" y="1484785"/>
            <a:ext cx="6465962" cy="446449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isultati immagini per CENTRO COMMERCIA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4466" y="1484784"/>
            <a:ext cx="2592288" cy="127886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isultati immagini per CENTRO COMMERCIAL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23" r="33692"/>
          <a:stretch/>
        </p:blipFill>
        <p:spPr bwMode="auto">
          <a:xfrm>
            <a:off x="6954466" y="2924944"/>
            <a:ext cx="2592288" cy="129614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Risultati immagini per CENTRO COMMERCIAL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327"/>
          <a:stretch/>
        </p:blipFill>
        <p:spPr bwMode="auto">
          <a:xfrm>
            <a:off x="6954466" y="4365104"/>
            <a:ext cx="2592288" cy="1584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375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1C8BB98C-790C-4632-9556-62E1F82DE6DC}" type="slidenum">
              <a:rPr lang="it-IT" smtClean="0"/>
              <a:t>30</a:t>
            </a:fld>
            <a:endParaRPr lang="it-IT"/>
          </a:p>
        </p:txBody>
      </p:sp>
      <p:sp>
        <p:nvSpPr>
          <p:cNvPr id="6" name="Titolo 1"/>
          <p:cNvSpPr txBox="1">
            <a:spLocks/>
          </p:cNvSpPr>
          <p:nvPr/>
        </p:nvSpPr>
        <p:spPr>
          <a:xfrm>
            <a:off x="1352600" y="620688"/>
            <a:ext cx="7920880" cy="936104"/>
          </a:xfrm>
          <a:prstGeom prst="rect">
            <a:avLst/>
          </a:prstGeom>
        </p:spPr>
        <p:txBody>
          <a:bodyPr/>
          <a:lstStyle>
            <a:lvl1pPr algn="ctr" defTabSz="914400" rtl="0" eaLnBrk="1" latinLnBrk="0" hangingPunct="1">
              <a:spcBef>
                <a:spcPct val="0"/>
              </a:spcBef>
              <a:buNone/>
              <a:defRPr sz="1600" kern="1200">
                <a:solidFill>
                  <a:schemeClr val="tx1"/>
                </a:solidFill>
                <a:latin typeface="+mj-lt"/>
                <a:ea typeface="+mj-ea"/>
                <a:cs typeface="+mj-cs"/>
              </a:defRPr>
            </a:lvl1pPr>
          </a:lstStyle>
          <a:p>
            <a:r>
              <a:rPr lang="it-IT" sz="2800" dirty="0">
                <a:solidFill>
                  <a:srgbClr val="546F98"/>
                </a:solidFill>
                <a:latin typeface="Calibri" panose="020F0502020204030204" pitchFamily="34" charset="0"/>
              </a:rPr>
              <a:t>LA SEGNALAZIONE CERTIFICATA DI ESERCIZIO DI ATTIVITA’  (scia)</a:t>
            </a:r>
            <a:endParaRPr lang="it-IT" sz="2800" dirty="0">
              <a:solidFill>
                <a:schemeClr val="bg1"/>
              </a:solidFill>
            </a:endParaRPr>
          </a:p>
        </p:txBody>
      </p:sp>
      <p:sp>
        <p:nvSpPr>
          <p:cNvPr id="8" name="Segnaposto contenuto 2"/>
          <p:cNvSpPr txBox="1">
            <a:spLocks/>
          </p:cNvSpPr>
          <p:nvPr/>
        </p:nvSpPr>
        <p:spPr>
          <a:xfrm>
            <a:off x="632520" y="1533771"/>
            <a:ext cx="8856984" cy="4703541"/>
          </a:xfrm>
          <a:prstGeom prst="rect">
            <a:avLst/>
          </a:prstGeom>
        </p:spPr>
        <p:txBody>
          <a:bodyPr vert="horz" lIns="95763" tIns="47881" rIns="95763" bIns="47881" rtlCol="0">
            <a:noAutofit/>
          </a:bodyPr>
          <a:lstStyle>
            <a:lvl1pPr marL="359113" indent="-287289" algn="just" defTabSz="957633" rtl="0" eaLnBrk="1" latinLnBrk="0" hangingPunct="1">
              <a:spcBef>
                <a:spcPct val="20000"/>
              </a:spcBef>
              <a:buClr>
                <a:schemeClr val="accent1"/>
              </a:buClr>
              <a:buSzPct val="76000"/>
              <a:buFont typeface="Wingdings 2" pitchFamily="18" charset="2"/>
              <a:buChar char=""/>
              <a:defRPr sz="2400" kern="1200">
                <a:solidFill>
                  <a:srgbClr val="000000"/>
                </a:solidFill>
                <a:latin typeface="Calibri" panose="020F0502020204030204" pitchFamily="34" charset="0"/>
                <a:ea typeface="+mn-ea"/>
                <a:cs typeface="+mn-cs"/>
              </a:defRPr>
            </a:lvl1pPr>
            <a:lvl2pPr marL="670343" indent="-287289" algn="just" defTabSz="957633" rtl="0" eaLnBrk="1" latinLnBrk="0" hangingPunct="1">
              <a:spcBef>
                <a:spcPct val="20000"/>
              </a:spcBef>
              <a:buClr>
                <a:schemeClr val="accent1"/>
              </a:buClr>
              <a:buSzPct val="76000"/>
              <a:buFont typeface="Wingdings 2" pitchFamily="18" charset="2"/>
              <a:buChar char=""/>
              <a:defRPr sz="2200" kern="1200">
                <a:solidFill>
                  <a:srgbClr val="000000"/>
                </a:solidFill>
                <a:latin typeface="Calibri" panose="020F0502020204030204" pitchFamily="34" charset="0"/>
                <a:ea typeface="+mn-ea"/>
                <a:cs typeface="+mn-cs"/>
              </a:defRPr>
            </a:lvl2pPr>
            <a:lvl3pPr marL="957633" indent="-239408" algn="just" defTabSz="957633" rtl="0" eaLnBrk="1" latinLnBrk="0" hangingPunct="1">
              <a:spcBef>
                <a:spcPct val="20000"/>
              </a:spcBef>
              <a:buClr>
                <a:schemeClr val="accent1"/>
              </a:buClr>
              <a:buSzPct val="76000"/>
              <a:buFont typeface="Wingdings 2" pitchFamily="18" charset="2"/>
              <a:buChar char=""/>
              <a:defRPr sz="2000" kern="1200">
                <a:solidFill>
                  <a:srgbClr val="000000"/>
                </a:solidFill>
                <a:latin typeface="Calibri" panose="020F0502020204030204" pitchFamily="34" charset="0"/>
                <a:ea typeface="+mn-ea"/>
                <a:cs typeface="+mn-cs"/>
              </a:defRPr>
            </a:lvl3pPr>
            <a:lvl4pPr marL="1177891" indent="-239408" algn="just" defTabSz="957633" rtl="0" eaLnBrk="1" latinLnBrk="0" hangingPunct="1">
              <a:spcBef>
                <a:spcPct val="20000"/>
              </a:spcBef>
              <a:buClr>
                <a:schemeClr val="accent1"/>
              </a:buClr>
              <a:buSzPct val="76000"/>
              <a:buFont typeface="Wingdings 2" pitchFamily="18" charset="2"/>
              <a:buChar char=""/>
              <a:defRPr sz="1800" kern="1200">
                <a:solidFill>
                  <a:srgbClr val="000000"/>
                </a:solidFill>
                <a:latin typeface="Calibri" panose="020F0502020204030204" pitchFamily="34" charset="0"/>
                <a:ea typeface="+mn-ea"/>
                <a:cs typeface="+mn-cs"/>
              </a:defRPr>
            </a:lvl4pPr>
            <a:lvl5pPr marL="1388569" indent="-239408" algn="just" defTabSz="957633" rtl="0" eaLnBrk="1" latinLnBrk="0" hangingPunct="1">
              <a:spcBef>
                <a:spcPct val="20000"/>
              </a:spcBef>
              <a:buClr>
                <a:schemeClr val="accent1"/>
              </a:buClr>
              <a:buSzPct val="76000"/>
              <a:buFont typeface="Wingdings 2" pitchFamily="18" charset="2"/>
              <a:buChar char=""/>
              <a:defRPr sz="1600" kern="1200" baseline="0">
                <a:solidFill>
                  <a:srgbClr val="000000"/>
                </a:solidFill>
                <a:latin typeface="Calibri" panose="020F0502020204030204" pitchFamily="34" charset="0"/>
                <a:ea typeface="+mn-ea"/>
                <a:cs typeface="+mn-cs"/>
              </a:defRPr>
            </a:lvl5pPr>
            <a:lvl6pPr marL="1589672"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6pPr>
            <a:lvl7pPr marL="1800353"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7pPr>
            <a:lvl8pPr marL="201103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8pPr>
            <a:lvl9pPr marL="222171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9pPr>
          </a:lstStyle>
          <a:p>
            <a:pPr marL="0"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kumimoji="0" lang="it-IT" sz="2400" b="0" i="0" u="none" strike="noStrike" kern="1200" cap="none" spc="0" normalizeH="0" baseline="0" noProof="0" dirty="0">
                <a:ln>
                  <a:noFill/>
                </a:ln>
                <a:solidFill>
                  <a:srgbClr val="546F98">
                    <a:lumMod val="75000"/>
                  </a:srgbClr>
                </a:solidFill>
                <a:effectLst/>
                <a:uLnTx/>
                <a:uFillTx/>
                <a:latin typeface="Calibri" panose="020F0502020204030204" pitchFamily="34" charset="0"/>
                <a:ea typeface="+mn-ea"/>
                <a:cs typeface="+mn-cs"/>
              </a:rPr>
              <a:t>PROVVEDIMENTI INIBITORI E ATTIVITA’ IN AUTOTUTELA</a:t>
            </a:r>
          </a:p>
          <a:p>
            <a:pPr marL="342900" marR="0" lvl="0" indent="-342900" algn="just" defTabSz="957633" rtl="0" eaLnBrk="1" fontAlgn="auto" latinLnBrk="0" hangingPunct="1">
              <a:lnSpc>
                <a:spcPct val="100000"/>
              </a:lnSpc>
              <a:spcBef>
                <a:spcPct val="20000"/>
              </a:spcBef>
              <a:spcAft>
                <a:spcPts val="0"/>
              </a:spcAft>
              <a:buClr>
                <a:srgbClr val="546F98"/>
              </a:buClr>
              <a:buSzPct val="76000"/>
              <a:buFont typeface="Wingdings 2" pitchFamily="18" charset="2"/>
              <a:buChar char=""/>
              <a:tabLst/>
              <a:defRPr/>
            </a:pPr>
            <a:r>
              <a:rPr kumimoji="0" lang="it-IT" sz="1800" b="0" i="0" u="none" strike="noStrike" kern="1200" cap="none" spc="0" normalizeH="0" baseline="0" noProof="0" dirty="0">
                <a:ln>
                  <a:noFill/>
                </a:ln>
                <a:solidFill>
                  <a:srgbClr val="546F98">
                    <a:lumMod val="75000"/>
                  </a:srgbClr>
                </a:solidFill>
                <a:effectLst/>
                <a:uLnTx/>
                <a:uFillTx/>
                <a:latin typeface="Calibri" panose="020F0502020204030204" pitchFamily="34" charset="0"/>
                <a:ea typeface="+mn-ea"/>
                <a:cs typeface="+mn-cs"/>
              </a:rPr>
              <a:t>La Pubblica Amministrazione, in caso di accer</a:t>
            </a: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tata carenza dei requisiti e dei presupposti di legge per l’avvio/modifica dell’attività, nel termine di 60 giorni dal ricevimento della S.C.I.A. (30 in caso di S.C.I.A. edilizia), adotta motivati provvedimenti di divieto di prosecuzione dell’attività e di rimozione degli eventuali effetti dannosi, salvo che, ove sia possibile, l’interessato provveda a conformare l’attività alla normativa vigente entro un termine non inferiore a 30 giorni fissato dalla stessa Pubblica Amministrazione.</a:t>
            </a:r>
          </a:p>
          <a:p>
            <a:pPr marL="342900" marR="0" lvl="0" indent="-342900" algn="just" defTabSz="957633" rtl="0" eaLnBrk="1" fontAlgn="auto" latinLnBrk="0" hangingPunct="1">
              <a:lnSpc>
                <a:spcPct val="100000"/>
              </a:lnSpc>
              <a:spcBef>
                <a:spcPct val="20000"/>
              </a:spcBef>
              <a:spcAft>
                <a:spcPts val="0"/>
              </a:spcAft>
              <a:buClr>
                <a:srgbClr val="546F98"/>
              </a:buClr>
              <a:buSzPct val="76000"/>
              <a:buFont typeface="Wingdings 2" pitchFamily="18" charset="2"/>
              <a:buChar char=""/>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just" defTabSz="957633" rtl="0" eaLnBrk="1" fontAlgn="auto" latinLnBrk="0" hangingPunct="1">
              <a:lnSpc>
                <a:spcPct val="100000"/>
              </a:lnSpc>
              <a:spcBef>
                <a:spcPct val="20000"/>
              </a:spcBef>
              <a:spcAft>
                <a:spcPts val="0"/>
              </a:spcAft>
              <a:buClr>
                <a:srgbClr val="546F98"/>
              </a:buClr>
              <a:buSzPct val="76000"/>
              <a:buFont typeface="Wingdings 2" pitchFamily="18" charset="2"/>
              <a:buChar char=""/>
              <a:tabLst/>
              <a:defRPr/>
            </a:pP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Il potere inibitorio/conformativo da esercitarsi entro i 60 giorni (30 giorni in caso di S.C.I.A. edilizia) è escluso nel caso la S.C.I.A. sia stata presentata unitamente alla Dichiarazione di Conformità rilasciata dall’Agenzia per le Imprese.</a:t>
            </a:r>
          </a:p>
          <a:p>
            <a:pPr marL="0"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endPar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endPar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30620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1C8BB98C-790C-4632-9556-62E1F82DE6DC}" type="slidenum">
              <a:rPr lang="it-IT" smtClean="0"/>
              <a:t>31</a:t>
            </a:fld>
            <a:endParaRPr lang="it-IT"/>
          </a:p>
        </p:txBody>
      </p:sp>
      <p:sp>
        <p:nvSpPr>
          <p:cNvPr id="6" name="Titolo 1"/>
          <p:cNvSpPr txBox="1">
            <a:spLocks/>
          </p:cNvSpPr>
          <p:nvPr/>
        </p:nvSpPr>
        <p:spPr>
          <a:xfrm>
            <a:off x="1352600" y="620688"/>
            <a:ext cx="7920880" cy="936104"/>
          </a:xfrm>
          <a:prstGeom prst="rect">
            <a:avLst/>
          </a:prstGeom>
        </p:spPr>
        <p:txBody>
          <a:bodyPr/>
          <a:lstStyle>
            <a:lvl1pPr algn="ctr" defTabSz="914400" rtl="0" eaLnBrk="1" latinLnBrk="0" hangingPunct="1">
              <a:spcBef>
                <a:spcPct val="0"/>
              </a:spcBef>
              <a:buNone/>
              <a:defRPr sz="1600" kern="1200">
                <a:solidFill>
                  <a:schemeClr val="tx1"/>
                </a:solidFill>
                <a:latin typeface="+mj-lt"/>
                <a:ea typeface="+mj-ea"/>
                <a:cs typeface="+mj-cs"/>
              </a:defRPr>
            </a:lvl1pPr>
          </a:lstStyle>
          <a:p>
            <a:r>
              <a:rPr lang="it-IT" sz="2800" dirty="0">
                <a:solidFill>
                  <a:srgbClr val="546F98"/>
                </a:solidFill>
                <a:latin typeface="Calibri" panose="020F0502020204030204" pitchFamily="34" charset="0"/>
              </a:rPr>
              <a:t>LA SEGNALAZIONE CERTIFICATA DI ESERCIZIO DI ATTIVITA’  (scia)</a:t>
            </a:r>
            <a:endParaRPr lang="it-IT" sz="2800" dirty="0">
              <a:solidFill>
                <a:schemeClr val="bg1"/>
              </a:solidFill>
            </a:endParaRPr>
          </a:p>
        </p:txBody>
      </p:sp>
      <p:sp>
        <p:nvSpPr>
          <p:cNvPr id="9" name="Segnaposto contenuto 2"/>
          <p:cNvSpPr txBox="1">
            <a:spLocks/>
          </p:cNvSpPr>
          <p:nvPr/>
        </p:nvSpPr>
        <p:spPr>
          <a:xfrm>
            <a:off x="553716" y="1556792"/>
            <a:ext cx="8856984" cy="4320480"/>
          </a:xfrm>
          <a:prstGeom prst="rect">
            <a:avLst/>
          </a:prstGeom>
        </p:spPr>
        <p:txBody>
          <a:bodyPr vert="horz" lIns="95763" tIns="47881" rIns="95763" bIns="47881" rtlCol="0">
            <a:noAutofit/>
          </a:bodyPr>
          <a:lstStyle>
            <a:lvl1pPr marL="359113" indent="-287289" algn="just" defTabSz="957633" rtl="0" eaLnBrk="1" latinLnBrk="0" hangingPunct="1">
              <a:spcBef>
                <a:spcPct val="20000"/>
              </a:spcBef>
              <a:buClr>
                <a:schemeClr val="accent1"/>
              </a:buClr>
              <a:buSzPct val="76000"/>
              <a:buFont typeface="Wingdings 2" pitchFamily="18" charset="2"/>
              <a:buChar char=""/>
              <a:defRPr sz="2400" kern="1200">
                <a:solidFill>
                  <a:srgbClr val="000000"/>
                </a:solidFill>
                <a:latin typeface="Calibri" panose="020F0502020204030204" pitchFamily="34" charset="0"/>
                <a:ea typeface="+mn-ea"/>
                <a:cs typeface="+mn-cs"/>
              </a:defRPr>
            </a:lvl1pPr>
            <a:lvl2pPr marL="670343" indent="-287289" algn="just" defTabSz="957633" rtl="0" eaLnBrk="1" latinLnBrk="0" hangingPunct="1">
              <a:spcBef>
                <a:spcPct val="20000"/>
              </a:spcBef>
              <a:buClr>
                <a:schemeClr val="accent1"/>
              </a:buClr>
              <a:buSzPct val="76000"/>
              <a:buFont typeface="Wingdings 2" pitchFamily="18" charset="2"/>
              <a:buChar char=""/>
              <a:defRPr sz="2200" kern="1200">
                <a:solidFill>
                  <a:srgbClr val="000000"/>
                </a:solidFill>
                <a:latin typeface="Calibri" panose="020F0502020204030204" pitchFamily="34" charset="0"/>
                <a:ea typeface="+mn-ea"/>
                <a:cs typeface="+mn-cs"/>
              </a:defRPr>
            </a:lvl2pPr>
            <a:lvl3pPr marL="957633" indent="-239408" algn="just" defTabSz="957633" rtl="0" eaLnBrk="1" latinLnBrk="0" hangingPunct="1">
              <a:spcBef>
                <a:spcPct val="20000"/>
              </a:spcBef>
              <a:buClr>
                <a:schemeClr val="accent1"/>
              </a:buClr>
              <a:buSzPct val="76000"/>
              <a:buFont typeface="Wingdings 2" pitchFamily="18" charset="2"/>
              <a:buChar char=""/>
              <a:defRPr sz="2000" kern="1200">
                <a:solidFill>
                  <a:srgbClr val="000000"/>
                </a:solidFill>
                <a:latin typeface="Calibri" panose="020F0502020204030204" pitchFamily="34" charset="0"/>
                <a:ea typeface="+mn-ea"/>
                <a:cs typeface="+mn-cs"/>
              </a:defRPr>
            </a:lvl3pPr>
            <a:lvl4pPr marL="1177891" indent="-239408" algn="just" defTabSz="957633" rtl="0" eaLnBrk="1" latinLnBrk="0" hangingPunct="1">
              <a:spcBef>
                <a:spcPct val="20000"/>
              </a:spcBef>
              <a:buClr>
                <a:schemeClr val="accent1"/>
              </a:buClr>
              <a:buSzPct val="76000"/>
              <a:buFont typeface="Wingdings 2" pitchFamily="18" charset="2"/>
              <a:buChar char=""/>
              <a:defRPr sz="1800" kern="1200">
                <a:solidFill>
                  <a:srgbClr val="000000"/>
                </a:solidFill>
                <a:latin typeface="Calibri" panose="020F0502020204030204" pitchFamily="34" charset="0"/>
                <a:ea typeface="+mn-ea"/>
                <a:cs typeface="+mn-cs"/>
              </a:defRPr>
            </a:lvl4pPr>
            <a:lvl5pPr marL="1388569" indent="-239408" algn="just" defTabSz="957633" rtl="0" eaLnBrk="1" latinLnBrk="0" hangingPunct="1">
              <a:spcBef>
                <a:spcPct val="20000"/>
              </a:spcBef>
              <a:buClr>
                <a:schemeClr val="accent1"/>
              </a:buClr>
              <a:buSzPct val="76000"/>
              <a:buFont typeface="Wingdings 2" pitchFamily="18" charset="2"/>
              <a:buChar char=""/>
              <a:defRPr sz="1600" kern="1200" baseline="0">
                <a:solidFill>
                  <a:srgbClr val="000000"/>
                </a:solidFill>
                <a:latin typeface="Calibri" panose="020F0502020204030204" pitchFamily="34" charset="0"/>
                <a:ea typeface="+mn-ea"/>
                <a:cs typeface="+mn-cs"/>
              </a:defRPr>
            </a:lvl5pPr>
            <a:lvl6pPr marL="1589672"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6pPr>
            <a:lvl7pPr marL="1800353"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7pPr>
            <a:lvl8pPr marL="201103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8pPr>
            <a:lvl9pPr marL="222171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9pPr>
          </a:lstStyle>
          <a:p>
            <a:pPr marL="0"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kumimoji="0" lang="it-IT" sz="2400" b="0" i="0" u="none" strike="noStrike" kern="1200" cap="none" spc="0" normalizeH="0" baseline="0" noProof="0" dirty="0">
                <a:ln>
                  <a:noFill/>
                </a:ln>
                <a:solidFill>
                  <a:srgbClr val="546F98">
                    <a:lumMod val="75000"/>
                  </a:srgbClr>
                </a:solidFill>
                <a:effectLst/>
                <a:uLnTx/>
                <a:uFillTx/>
                <a:latin typeface="Calibri" panose="020F0502020204030204" pitchFamily="34" charset="0"/>
                <a:ea typeface="+mn-ea"/>
                <a:cs typeface="+mn-cs"/>
              </a:rPr>
              <a:t>PROVVEDIMENTI INIBITORI E ATTIVITA’ IN AUTOTUTELA</a:t>
            </a:r>
          </a:p>
          <a:p>
            <a:pPr marL="0"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endPar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285750" indent="-285750">
              <a:buClr>
                <a:srgbClr val="546F98"/>
              </a:buClr>
              <a:defRPr/>
            </a:pP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È fatto comunque salvo il potere dell’amministrazione competente di assumere determinazioni in via di autotutela, ai sensi degli </a:t>
            </a:r>
            <a:r>
              <a:rPr kumimoji="0" lang="it-IT"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articoli 21-quinquies</a:t>
            </a: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it-IT"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21-nonies</a:t>
            </a: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della L. 241/1990.</a:t>
            </a:r>
          </a:p>
          <a:p>
            <a:pPr marL="285750" indent="-285750">
              <a:buClr>
                <a:srgbClr val="546F98"/>
              </a:buClr>
              <a:defRPr/>
            </a:pPr>
            <a:endPar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285750" indent="-285750">
              <a:buClr>
                <a:srgbClr val="546F98"/>
              </a:buClr>
              <a:defRPr/>
            </a:pP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 caso di dichiarazioni sostitutive di certificazione e dell’atto di notorietà false o mendaci, la Pubblica Amministrazione, ferma restando l’applicazione delle sanzioni penali previste dalla legge, può sempre e in ogni tempo adottare i provvedimenti inibitori alla prosecuzione dell’attività.</a:t>
            </a: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endPar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625440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1C8BB98C-790C-4632-9556-62E1F82DE6DC}" type="slidenum">
              <a:rPr lang="it-IT" smtClean="0"/>
              <a:t>32</a:t>
            </a:fld>
            <a:endParaRPr lang="it-IT"/>
          </a:p>
        </p:txBody>
      </p:sp>
      <p:sp>
        <p:nvSpPr>
          <p:cNvPr id="6" name="Titolo 1"/>
          <p:cNvSpPr txBox="1">
            <a:spLocks/>
          </p:cNvSpPr>
          <p:nvPr/>
        </p:nvSpPr>
        <p:spPr>
          <a:xfrm>
            <a:off x="1352600" y="620688"/>
            <a:ext cx="7920880" cy="936104"/>
          </a:xfrm>
          <a:prstGeom prst="rect">
            <a:avLst/>
          </a:prstGeom>
        </p:spPr>
        <p:txBody>
          <a:bodyPr/>
          <a:lstStyle>
            <a:lvl1pPr algn="ctr" defTabSz="914400" rtl="0" eaLnBrk="1" latinLnBrk="0" hangingPunct="1">
              <a:spcBef>
                <a:spcPct val="0"/>
              </a:spcBef>
              <a:buNone/>
              <a:defRPr sz="1600" kern="1200">
                <a:solidFill>
                  <a:schemeClr val="tx1"/>
                </a:solidFill>
                <a:latin typeface="+mj-lt"/>
                <a:ea typeface="+mj-ea"/>
                <a:cs typeface="+mj-cs"/>
              </a:defRPr>
            </a:lvl1pPr>
          </a:lstStyle>
          <a:p>
            <a:r>
              <a:rPr lang="it-IT" sz="2800" dirty="0">
                <a:solidFill>
                  <a:srgbClr val="546F98"/>
                </a:solidFill>
                <a:latin typeface="Calibri" panose="020F0502020204030204" pitchFamily="34" charset="0"/>
              </a:rPr>
              <a:t>LA SEGNALAZIONE CERTIFICATA DI ESERCIZIO DI ATTIVITA’  (scia)</a:t>
            </a:r>
            <a:endParaRPr lang="it-IT" sz="2800" dirty="0">
              <a:solidFill>
                <a:schemeClr val="bg1"/>
              </a:solidFill>
            </a:endParaRPr>
          </a:p>
        </p:txBody>
      </p:sp>
      <p:sp>
        <p:nvSpPr>
          <p:cNvPr id="8" name="Segnaposto contenuto 2"/>
          <p:cNvSpPr txBox="1">
            <a:spLocks/>
          </p:cNvSpPr>
          <p:nvPr/>
        </p:nvSpPr>
        <p:spPr>
          <a:xfrm>
            <a:off x="632520" y="1556792"/>
            <a:ext cx="8856984" cy="4680520"/>
          </a:xfrm>
          <a:prstGeom prst="rect">
            <a:avLst/>
          </a:prstGeom>
        </p:spPr>
        <p:txBody>
          <a:bodyPr vert="horz" lIns="95763" tIns="47881" rIns="95763" bIns="47881" rtlCol="0">
            <a:noAutofit/>
          </a:bodyPr>
          <a:lstStyle>
            <a:lvl1pPr marL="359113" indent="-287289" algn="just" defTabSz="957633" rtl="0" eaLnBrk="1" latinLnBrk="0" hangingPunct="1">
              <a:spcBef>
                <a:spcPct val="20000"/>
              </a:spcBef>
              <a:buClr>
                <a:schemeClr val="accent1"/>
              </a:buClr>
              <a:buSzPct val="76000"/>
              <a:buFont typeface="Wingdings 2" pitchFamily="18" charset="2"/>
              <a:buChar char=""/>
              <a:defRPr sz="2400" kern="1200">
                <a:solidFill>
                  <a:srgbClr val="000000"/>
                </a:solidFill>
                <a:latin typeface="Calibri" panose="020F0502020204030204" pitchFamily="34" charset="0"/>
                <a:ea typeface="+mn-ea"/>
                <a:cs typeface="+mn-cs"/>
              </a:defRPr>
            </a:lvl1pPr>
            <a:lvl2pPr marL="670343" indent="-287289" algn="just" defTabSz="957633" rtl="0" eaLnBrk="1" latinLnBrk="0" hangingPunct="1">
              <a:spcBef>
                <a:spcPct val="20000"/>
              </a:spcBef>
              <a:buClr>
                <a:schemeClr val="accent1"/>
              </a:buClr>
              <a:buSzPct val="76000"/>
              <a:buFont typeface="Wingdings 2" pitchFamily="18" charset="2"/>
              <a:buChar char=""/>
              <a:defRPr sz="2200" kern="1200">
                <a:solidFill>
                  <a:srgbClr val="000000"/>
                </a:solidFill>
                <a:latin typeface="Calibri" panose="020F0502020204030204" pitchFamily="34" charset="0"/>
                <a:ea typeface="+mn-ea"/>
                <a:cs typeface="+mn-cs"/>
              </a:defRPr>
            </a:lvl2pPr>
            <a:lvl3pPr marL="957633" indent="-239408" algn="just" defTabSz="957633" rtl="0" eaLnBrk="1" latinLnBrk="0" hangingPunct="1">
              <a:spcBef>
                <a:spcPct val="20000"/>
              </a:spcBef>
              <a:buClr>
                <a:schemeClr val="accent1"/>
              </a:buClr>
              <a:buSzPct val="76000"/>
              <a:buFont typeface="Wingdings 2" pitchFamily="18" charset="2"/>
              <a:buChar char=""/>
              <a:defRPr sz="2000" kern="1200">
                <a:solidFill>
                  <a:srgbClr val="000000"/>
                </a:solidFill>
                <a:latin typeface="Calibri" panose="020F0502020204030204" pitchFamily="34" charset="0"/>
                <a:ea typeface="+mn-ea"/>
                <a:cs typeface="+mn-cs"/>
              </a:defRPr>
            </a:lvl3pPr>
            <a:lvl4pPr marL="1177891" indent="-239408" algn="just" defTabSz="957633" rtl="0" eaLnBrk="1" latinLnBrk="0" hangingPunct="1">
              <a:spcBef>
                <a:spcPct val="20000"/>
              </a:spcBef>
              <a:buClr>
                <a:schemeClr val="accent1"/>
              </a:buClr>
              <a:buSzPct val="76000"/>
              <a:buFont typeface="Wingdings 2" pitchFamily="18" charset="2"/>
              <a:buChar char=""/>
              <a:defRPr sz="1800" kern="1200">
                <a:solidFill>
                  <a:srgbClr val="000000"/>
                </a:solidFill>
                <a:latin typeface="Calibri" panose="020F0502020204030204" pitchFamily="34" charset="0"/>
                <a:ea typeface="+mn-ea"/>
                <a:cs typeface="+mn-cs"/>
              </a:defRPr>
            </a:lvl4pPr>
            <a:lvl5pPr marL="1388569" indent="-239408" algn="just" defTabSz="957633" rtl="0" eaLnBrk="1" latinLnBrk="0" hangingPunct="1">
              <a:spcBef>
                <a:spcPct val="20000"/>
              </a:spcBef>
              <a:buClr>
                <a:schemeClr val="accent1"/>
              </a:buClr>
              <a:buSzPct val="76000"/>
              <a:buFont typeface="Wingdings 2" pitchFamily="18" charset="2"/>
              <a:buChar char=""/>
              <a:defRPr sz="1600" kern="1200" baseline="0">
                <a:solidFill>
                  <a:srgbClr val="000000"/>
                </a:solidFill>
                <a:latin typeface="Calibri" panose="020F0502020204030204" pitchFamily="34" charset="0"/>
                <a:ea typeface="+mn-ea"/>
                <a:cs typeface="+mn-cs"/>
              </a:defRPr>
            </a:lvl5pPr>
            <a:lvl6pPr marL="1589672"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6pPr>
            <a:lvl7pPr marL="1800353"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7pPr>
            <a:lvl8pPr marL="201103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8pPr>
            <a:lvl9pPr marL="222171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9pPr>
          </a:lstStyle>
          <a:p>
            <a:pPr marL="0"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kumimoji="0" lang="it-IT"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La comunicazione unica regionale (1) </a:t>
            </a:r>
          </a:p>
          <a:p>
            <a:pPr marL="0"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L.R. 19/2/2014, n. 11 Impresa Lombardia: per la libertà di impresa, il lavoro e la competitività, come modificata dalla L.R. 24 del 5/8/ 2014 e successivamente dall'</a:t>
            </a: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hlinkClick r:id="rId2">
                  <a:extLst>
                    <a:ext uri="{A12FA001-AC4F-418D-AE19-62706E023703}">
                      <ahyp:hlinkClr xmlns:ahyp="http://schemas.microsoft.com/office/drawing/2018/hyperlinkcolor" val="tx"/>
                    </a:ext>
                  </a:extLst>
                </a:hlinkClick>
              </a:rPr>
              <a:t>art. 7, c 1, lett. a) della </a:t>
            </a:r>
            <a:r>
              <a:rPr kumimoji="0" lang="it-IT"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hlinkClick r:id="rId2">
                  <a:extLst>
                    <a:ext uri="{A12FA001-AC4F-418D-AE19-62706E023703}">
                      <ahyp:hlinkClr xmlns:ahyp="http://schemas.microsoft.com/office/drawing/2018/hyperlinkcolor" val="tx"/>
                    </a:ext>
                  </a:extLst>
                </a:hlinkClick>
              </a:rPr>
              <a:t>l.r</a:t>
            </a: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hlinkClick r:id="rId2">
                  <a:extLst>
                    <a:ext uri="{A12FA001-AC4F-418D-AE19-62706E023703}">
                      <ahyp:hlinkClr xmlns:ahyp="http://schemas.microsoft.com/office/drawing/2018/hyperlinkcolor" val="tx"/>
                    </a:ext>
                  </a:extLst>
                </a:hlinkClick>
              </a:rPr>
              <a:t>. 12 /12/ 2017, n. 3</a:t>
            </a:r>
            <a:r>
              <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hlinkClick r:id="rId2">
                  <a:extLst>
                    <a:ext uri="{A12FA001-AC4F-418D-AE19-62706E023703}">
                      <ahyp:hlinkClr xmlns:ahyp="http://schemas.microsoft.com/office/drawing/2018/hyperlinkcolor" val="tx"/>
                    </a:ext>
                  </a:extLst>
                </a:hlinkClick>
              </a:rPr>
              <a:t>6</a:t>
            </a:r>
            <a:endPar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kumimoji="0" lang="it-IT"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Art. 6 (Semplificazione)</a:t>
            </a:r>
            <a:endParaRPr kumimoji="0" lang="it-IT" sz="2000" b="1" i="1"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 procedimenti amministrativi relativi all’avvio, svolgimento, trasformazione e cessazione di attività economiche, nonché per l’installazione, attivazione, esercizio e sicurezza di impianti e agibilità degli edifici funzionali alle attività economiche, il cui esito dipenda esclusivamente dal rispetto di requisiti e prescrizioni di leggi, regolamenti o disposizioni amministrative vigenti, sono sostituiti da una comunicazione unica regionale resa al SUAP , sotto forma di dichiarazione sostitutiva dell’atto di notorietà, che attesti la presenza nel fascicolo informatico d’impresa o il rilascio da parte della pubblica amministrazione dei documenti sulla conformità o la regolarità degli interventi o delle attività. </a:t>
            </a: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endPar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52419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1C8BB98C-790C-4632-9556-62E1F82DE6DC}" type="slidenum">
              <a:rPr lang="it-IT" smtClean="0"/>
              <a:t>33</a:t>
            </a:fld>
            <a:endParaRPr lang="it-IT"/>
          </a:p>
        </p:txBody>
      </p:sp>
      <p:sp>
        <p:nvSpPr>
          <p:cNvPr id="6" name="Titolo 1"/>
          <p:cNvSpPr txBox="1">
            <a:spLocks/>
          </p:cNvSpPr>
          <p:nvPr/>
        </p:nvSpPr>
        <p:spPr>
          <a:xfrm>
            <a:off x="1352600" y="620688"/>
            <a:ext cx="7920880" cy="936104"/>
          </a:xfrm>
          <a:prstGeom prst="rect">
            <a:avLst/>
          </a:prstGeom>
        </p:spPr>
        <p:txBody>
          <a:bodyPr/>
          <a:lstStyle>
            <a:lvl1pPr algn="ctr" defTabSz="914400" rtl="0" eaLnBrk="1" latinLnBrk="0" hangingPunct="1">
              <a:spcBef>
                <a:spcPct val="0"/>
              </a:spcBef>
              <a:buNone/>
              <a:defRPr sz="1600" kern="1200">
                <a:solidFill>
                  <a:schemeClr val="tx1"/>
                </a:solidFill>
                <a:latin typeface="+mj-lt"/>
                <a:ea typeface="+mj-ea"/>
                <a:cs typeface="+mj-cs"/>
              </a:defRPr>
            </a:lvl1pPr>
          </a:lstStyle>
          <a:p>
            <a:r>
              <a:rPr lang="it-IT" sz="2800" dirty="0">
                <a:solidFill>
                  <a:srgbClr val="546F98"/>
                </a:solidFill>
                <a:latin typeface="Calibri" panose="020F0502020204030204" pitchFamily="34" charset="0"/>
              </a:rPr>
              <a:t>LA SEGNALAZIONE CERTIFICATA DI ESERCIZIO DI ATTIVITA’  (scia)</a:t>
            </a:r>
            <a:endParaRPr lang="it-IT" sz="2800" dirty="0">
              <a:solidFill>
                <a:schemeClr val="bg1"/>
              </a:solidFill>
            </a:endParaRPr>
          </a:p>
        </p:txBody>
      </p:sp>
      <p:sp>
        <p:nvSpPr>
          <p:cNvPr id="9" name="Segnaposto contenuto 2"/>
          <p:cNvSpPr txBox="1">
            <a:spLocks/>
          </p:cNvSpPr>
          <p:nvPr/>
        </p:nvSpPr>
        <p:spPr>
          <a:xfrm>
            <a:off x="632520" y="1412776"/>
            <a:ext cx="8856984" cy="4824536"/>
          </a:xfrm>
          <a:prstGeom prst="rect">
            <a:avLst/>
          </a:prstGeom>
        </p:spPr>
        <p:txBody>
          <a:bodyPr vert="horz" lIns="95763" tIns="47881" rIns="95763" bIns="47881" rtlCol="0">
            <a:noAutofit/>
          </a:bodyPr>
          <a:lstStyle>
            <a:lvl1pPr marL="359113" indent="-287289" algn="just" defTabSz="957633" rtl="0" eaLnBrk="1" latinLnBrk="0" hangingPunct="1">
              <a:spcBef>
                <a:spcPct val="20000"/>
              </a:spcBef>
              <a:buClr>
                <a:schemeClr val="accent1"/>
              </a:buClr>
              <a:buSzPct val="76000"/>
              <a:buFont typeface="Wingdings 2" pitchFamily="18" charset="2"/>
              <a:buChar char=""/>
              <a:defRPr sz="2400" kern="1200">
                <a:solidFill>
                  <a:srgbClr val="000000"/>
                </a:solidFill>
                <a:latin typeface="Calibri" panose="020F0502020204030204" pitchFamily="34" charset="0"/>
                <a:ea typeface="+mn-ea"/>
                <a:cs typeface="+mn-cs"/>
              </a:defRPr>
            </a:lvl1pPr>
            <a:lvl2pPr marL="670343" indent="-287289" algn="just" defTabSz="957633" rtl="0" eaLnBrk="1" latinLnBrk="0" hangingPunct="1">
              <a:spcBef>
                <a:spcPct val="20000"/>
              </a:spcBef>
              <a:buClr>
                <a:schemeClr val="accent1"/>
              </a:buClr>
              <a:buSzPct val="76000"/>
              <a:buFont typeface="Wingdings 2" pitchFamily="18" charset="2"/>
              <a:buChar char=""/>
              <a:defRPr sz="2200" kern="1200">
                <a:solidFill>
                  <a:srgbClr val="000000"/>
                </a:solidFill>
                <a:latin typeface="Calibri" panose="020F0502020204030204" pitchFamily="34" charset="0"/>
                <a:ea typeface="+mn-ea"/>
                <a:cs typeface="+mn-cs"/>
              </a:defRPr>
            </a:lvl2pPr>
            <a:lvl3pPr marL="957633" indent="-239408" algn="just" defTabSz="957633" rtl="0" eaLnBrk="1" latinLnBrk="0" hangingPunct="1">
              <a:spcBef>
                <a:spcPct val="20000"/>
              </a:spcBef>
              <a:buClr>
                <a:schemeClr val="accent1"/>
              </a:buClr>
              <a:buSzPct val="76000"/>
              <a:buFont typeface="Wingdings 2" pitchFamily="18" charset="2"/>
              <a:buChar char=""/>
              <a:defRPr sz="2000" kern="1200">
                <a:solidFill>
                  <a:srgbClr val="000000"/>
                </a:solidFill>
                <a:latin typeface="Calibri" panose="020F0502020204030204" pitchFamily="34" charset="0"/>
                <a:ea typeface="+mn-ea"/>
                <a:cs typeface="+mn-cs"/>
              </a:defRPr>
            </a:lvl3pPr>
            <a:lvl4pPr marL="1177891" indent="-239408" algn="just" defTabSz="957633" rtl="0" eaLnBrk="1" latinLnBrk="0" hangingPunct="1">
              <a:spcBef>
                <a:spcPct val="20000"/>
              </a:spcBef>
              <a:buClr>
                <a:schemeClr val="accent1"/>
              </a:buClr>
              <a:buSzPct val="76000"/>
              <a:buFont typeface="Wingdings 2" pitchFamily="18" charset="2"/>
              <a:buChar char=""/>
              <a:defRPr sz="1800" kern="1200">
                <a:solidFill>
                  <a:srgbClr val="000000"/>
                </a:solidFill>
                <a:latin typeface="Calibri" panose="020F0502020204030204" pitchFamily="34" charset="0"/>
                <a:ea typeface="+mn-ea"/>
                <a:cs typeface="+mn-cs"/>
              </a:defRPr>
            </a:lvl4pPr>
            <a:lvl5pPr marL="1388569" indent="-239408" algn="just" defTabSz="957633" rtl="0" eaLnBrk="1" latinLnBrk="0" hangingPunct="1">
              <a:spcBef>
                <a:spcPct val="20000"/>
              </a:spcBef>
              <a:buClr>
                <a:schemeClr val="accent1"/>
              </a:buClr>
              <a:buSzPct val="76000"/>
              <a:buFont typeface="Wingdings 2" pitchFamily="18" charset="2"/>
              <a:buChar char=""/>
              <a:defRPr sz="1600" kern="1200" baseline="0">
                <a:solidFill>
                  <a:srgbClr val="000000"/>
                </a:solidFill>
                <a:latin typeface="Calibri" panose="020F0502020204030204" pitchFamily="34" charset="0"/>
                <a:ea typeface="+mn-ea"/>
                <a:cs typeface="+mn-cs"/>
              </a:defRPr>
            </a:lvl5pPr>
            <a:lvl6pPr marL="1589672"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6pPr>
            <a:lvl7pPr marL="1800353"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7pPr>
            <a:lvl8pPr marL="201103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8pPr>
            <a:lvl9pPr marL="222171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9pPr>
          </a:lstStyle>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kumimoji="0" lang="it-IT"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La comunicazione unica regionale (2)</a:t>
            </a: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L’avvio dell’attività è contestuale alla comunicazione unica regionale, cui non devono essere allegati documenti aggiuntivi, il cui onere di trasmissione telematica, ai fini dell’acquisizione al fascicolo informatico d’impresa presso la camera di commercio, resta in capo alle pubbliche amministrazioni per il tramite del SUAP, a seguito della piena attuazione del principio dell’interoperatività, comunque entro sei mesi dall’entrata in vigore della legge ‘Assestamento al bilancio 2014/2016 - I provvedimento di variazione con modifiche di leggi regionali’. Nel caso in cui tale comunicazione risulti formalmente incompleta l’ufficio competente, per il tramite del SUAP, richiede le integrazioni necessarie da trasmettersi a cura del richiedente entro i successivi quindici giorni, pena la decadenza della </a:t>
            </a: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comunicazione unica regionale.</a:t>
            </a: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endPar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49441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1C8BB98C-790C-4632-9556-62E1F82DE6DC}" type="slidenum">
              <a:rPr lang="it-IT" smtClean="0"/>
              <a:t>34</a:t>
            </a:fld>
            <a:endParaRPr lang="it-IT"/>
          </a:p>
        </p:txBody>
      </p:sp>
      <p:sp>
        <p:nvSpPr>
          <p:cNvPr id="6" name="Titolo 1"/>
          <p:cNvSpPr txBox="1">
            <a:spLocks/>
          </p:cNvSpPr>
          <p:nvPr/>
        </p:nvSpPr>
        <p:spPr>
          <a:xfrm>
            <a:off x="1352600" y="620688"/>
            <a:ext cx="7920880" cy="936104"/>
          </a:xfrm>
          <a:prstGeom prst="rect">
            <a:avLst/>
          </a:prstGeom>
        </p:spPr>
        <p:txBody>
          <a:bodyPr/>
          <a:lstStyle>
            <a:lvl1pPr algn="ctr" defTabSz="914400" rtl="0" eaLnBrk="1" latinLnBrk="0" hangingPunct="1">
              <a:spcBef>
                <a:spcPct val="0"/>
              </a:spcBef>
              <a:buNone/>
              <a:defRPr sz="1600" kern="1200">
                <a:solidFill>
                  <a:schemeClr val="tx1"/>
                </a:solidFill>
                <a:latin typeface="+mj-lt"/>
                <a:ea typeface="+mj-ea"/>
                <a:cs typeface="+mj-cs"/>
              </a:defRPr>
            </a:lvl1pPr>
          </a:lstStyle>
          <a:p>
            <a:r>
              <a:rPr lang="it-IT" sz="2800" dirty="0">
                <a:solidFill>
                  <a:srgbClr val="546F98"/>
                </a:solidFill>
                <a:latin typeface="Calibri" panose="020F0502020204030204" pitchFamily="34" charset="0"/>
              </a:rPr>
              <a:t>LA SEGNALAZIONE CERTIFICATA DI ESERCIZIO DI ATTIVITA’  (scia)</a:t>
            </a:r>
            <a:endParaRPr lang="it-IT" sz="2800" dirty="0">
              <a:solidFill>
                <a:schemeClr val="bg1"/>
              </a:solidFill>
            </a:endParaRPr>
          </a:p>
        </p:txBody>
      </p:sp>
      <p:sp>
        <p:nvSpPr>
          <p:cNvPr id="8" name="Segnaposto contenuto 2"/>
          <p:cNvSpPr txBox="1">
            <a:spLocks/>
          </p:cNvSpPr>
          <p:nvPr/>
        </p:nvSpPr>
        <p:spPr>
          <a:xfrm>
            <a:off x="434808" y="1556792"/>
            <a:ext cx="8856984" cy="4536504"/>
          </a:xfrm>
          <a:prstGeom prst="rect">
            <a:avLst/>
          </a:prstGeom>
        </p:spPr>
        <p:txBody>
          <a:bodyPr vert="horz" lIns="95763" tIns="47881" rIns="95763" bIns="47881" rtlCol="0">
            <a:noAutofit/>
          </a:bodyPr>
          <a:lstStyle>
            <a:lvl1pPr marL="359113" indent="-287289" algn="just" defTabSz="957633" rtl="0" eaLnBrk="1" latinLnBrk="0" hangingPunct="1">
              <a:spcBef>
                <a:spcPct val="20000"/>
              </a:spcBef>
              <a:buClr>
                <a:schemeClr val="accent1"/>
              </a:buClr>
              <a:buSzPct val="76000"/>
              <a:buFont typeface="Wingdings 2" pitchFamily="18" charset="2"/>
              <a:buChar char=""/>
              <a:defRPr sz="2400" kern="1200">
                <a:solidFill>
                  <a:srgbClr val="000000"/>
                </a:solidFill>
                <a:latin typeface="Calibri" panose="020F0502020204030204" pitchFamily="34" charset="0"/>
                <a:ea typeface="+mn-ea"/>
                <a:cs typeface="+mn-cs"/>
              </a:defRPr>
            </a:lvl1pPr>
            <a:lvl2pPr marL="670343" indent="-287289" algn="just" defTabSz="957633" rtl="0" eaLnBrk="1" latinLnBrk="0" hangingPunct="1">
              <a:spcBef>
                <a:spcPct val="20000"/>
              </a:spcBef>
              <a:buClr>
                <a:schemeClr val="accent1"/>
              </a:buClr>
              <a:buSzPct val="76000"/>
              <a:buFont typeface="Wingdings 2" pitchFamily="18" charset="2"/>
              <a:buChar char=""/>
              <a:defRPr sz="2200" kern="1200">
                <a:solidFill>
                  <a:srgbClr val="000000"/>
                </a:solidFill>
                <a:latin typeface="Calibri" panose="020F0502020204030204" pitchFamily="34" charset="0"/>
                <a:ea typeface="+mn-ea"/>
                <a:cs typeface="+mn-cs"/>
              </a:defRPr>
            </a:lvl2pPr>
            <a:lvl3pPr marL="957633" indent="-239408" algn="just" defTabSz="957633" rtl="0" eaLnBrk="1" latinLnBrk="0" hangingPunct="1">
              <a:spcBef>
                <a:spcPct val="20000"/>
              </a:spcBef>
              <a:buClr>
                <a:schemeClr val="accent1"/>
              </a:buClr>
              <a:buSzPct val="76000"/>
              <a:buFont typeface="Wingdings 2" pitchFamily="18" charset="2"/>
              <a:buChar char=""/>
              <a:defRPr sz="2000" kern="1200">
                <a:solidFill>
                  <a:srgbClr val="000000"/>
                </a:solidFill>
                <a:latin typeface="Calibri" panose="020F0502020204030204" pitchFamily="34" charset="0"/>
                <a:ea typeface="+mn-ea"/>
                <a:cs typeface="+mn-cs"/>
              </a:defRPr>
            </a:lvl3pPr>
            <a:lvl4pPr marL="1177891" indent="-239408" algn="just" defTabSz="957633" rtl="0" eaLnBrk="1" latinLnBrk="0" hangingPunct="1">
              <a:spcBef>
                <a:spcPct val="20000"/>
              </a:spcBef>
              <a:buClr>
                <a:schemeClr val="accent1"/>
              </a:buClr>
              <a:buSzPct val="76000"/>
              <a:buFont typeface="Wingdings 2" pitchFamily="18" charset="2"/>
              <a:buChar char=""/>
              <a:defRPr sz="1800" kern="1200">
                <a:solidFill>
                  <a:srgbClr val="000000"/>
                </a:solidFill>
                <a:latin typeface="Calibri" panose="020F0502020204030204" pitchFamily="34" charset="0"/>
                <a:ea typeface="+mn-ea"/>
                <a:cs typeface="+mn-cs"/>
              </a:defRPr>
            </a:lvl4pPr>
            <a:lvl5pPr marL="1388569" indent="-239408" algn="just" defTabSz="957633" rtl="0" eaLnBrk="1" latinLnBrk="0" hangingPunct="1">
              <a:spcBef>
                <a:spcPct val="20000"/>
              </a:spcBef>
              <a:buClr>
                <a:schemeClr val="accent1"/>
              </a:buClr>
              <a:buSzPct val="76000"/>
              <a:buFont typeface="Wingdings 2" pitchFamily="18" charset="2"/>
              <a:buChar char=""/>
              <a:defRPr sz="1600" kern="1200" baseline="0">
                <a:solidFill>
                  <a:srgbClr val="000000"/>
                </a:solidFill>
                <a:latin typeface="Calibri" panose="020F0502020204030204" pitchFamily="34" charset="0"/>
                <a:ea typeface="+mn-ea"/>
                <a:cs typeface="+mn-cs"/>
              </a:defRPr>
            </a:lvl5pPr>
            <a:lvl6pPr marL="1589672"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6pPr>
            <a:lvl7pPr marL="1800353"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7pPr>
            <a:lvl8pPr marL="201103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8pPr>
            <a:lvl9pPr marL="222171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9pPr>
          </a:lstStyle>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kumimoji="0" lang="it-IT"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La comunicazione unica regionale (3)</a:t>
            </a: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Entro sessanta gg dal ricevimento della comunicazione unica regionale, le amministrazioni competenti, verificata la regolarità della stessa, effettuano controlli, anche mediante la consultazione del fascicolo informatico d’impresa, almeno nella misura minima indicata dalla Giunta regionale, e fissano, ove necessario, un termine non inferiore a sessanta giorni per ottemperare alle relative prescrizioni, salvo i casi in cui sussistano i vincoli ambientali, paesaggistici o culturali di cui all’articolo 19. comma 1 L. 241/1990 o che non sussistano irregolarità tali da determinare gravi pericoli per la popolazione, con riferimento alla salute pubblica, all’ambiente e alla sicurezza sui luoghi di lavoro. Qualora l’interessato non provveda nel termine assegnato, l’amministrazione competente emette il provvedimento di inibizione al proseguimento dell’attività. </a:t>
            </a: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endPar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007357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1C8BB98C-790C-4632-9556-62E1F82DE6DC}" type="slidenum">
              <a:rPr lang="it-IT" smtClean="0"/>
              <a:t>35</a:t>
            </a:fld>
            <a:endParaRPr lang="it-IT"/>
          </a:p>
        </p:txBody>
      </p:sp>
      <p:sp>
        <p:nvSpPr>
          <p:cNvPr id="8" name="Segnaposto contenuto 2"/>
          <p:cNvSpPr txBox="1">
            <a:spLocks/>
          </p:cNvSpPr>
          <p:nvPr/>
        </p:nvSpPr>
        <p:spPr>
          <a:xfrm>
            <a:off x="632520" y="1916832"/>
            <a:ext cx="8856984" cy="4320480"/>
          </a:xfrm>
          <a:prstGeom prst="rect">
            <a:avLst/>
          </a:prstGeom>
        </p:spPr>
        <p:txBody>
          <a:bodyPr vert="horz" lIns="95763" tIns="47881" rIns="95763" bIns="47881" rtlCol="0">
            <a:noAutofit/>
          </a:bodyPr>
          <a:lstStyle>
            <a:lvl1pPr marL="359113" indent="-287289" algn="just" defTabSz="957633" rtl="0" eaLnBrk="1" latinLnBrk="0" hangingPunct="1">
              <a:spcBef>
                <a:spcPct val="20000"/>
              </a:spcBef>
              <a:buClr>
                <a:schemeClr val="accent1"/>
              </a:buClr>
              <a:buSzPct val="76000"/>
              <a:buFont typeface="Wingdings 2" pitchFamily="18" charset="2"/>
              <a:buChar char=""/>
              <a:defRPr sz="2400" kern="1200">
                <a:solidFill>
                  <a:srgbClr val="000000"/>
                </a:solidFill>
                <a:latin typeface="Calibri" panose="020F0502020204030204" pitchFamily="34" charset="0"/>
                <a:ea typeface="+mn-ea"/>
                <a:cs typeface="+mn-cs"/>
              </a:defRPr>
            </a:lvl1pPr>
            <a:lvl2pPr marL="670343" indent="-287289" algn="just" defTabSz="957633" rtl="0" eaLnBrk="1" latinLnBrk="0" hangingPunct="1">
              <a:spcBef>
                <a:spcPct val="20000"/>
              </a:spcBef>
              <a:buClr>
                <a:schemeClr val="accent1"/>
              </a:buClr>
              <a:buSzPct val="76000"/>
              <a:buFont typeface="Wingdings 2" pitchFamily="18" charset="2"/>
              <a:buChar char=""/>
              <a:defRPr sz="2200" kern="1200">
                <a:solidFill>
                  <a:srgbClr val="000000"/>
                </a:solidFill>
                <a:latin typeface="Calibri" panose="020F0502020204030204" pitchFamily="34" charset="0"/>
                <a:ea typeface="+mn-ea"/>
                <a:cs typeface="+mn-cs"/>
              </a:defRPr>
            </a:lvl2pPr>
            <a:lvl3pPr marL="957633" indent="-239408" algn="just" defTabSz="957633" rtl="0" eaLnBrk="1" latinLnBrk="0" hangingPunct="1">
              <a:spcBef>
                <a:spcPct val="20000"/>
              </a:spcBef>
              <a:buClr>
                <a:schemeClr val="accent1"/>
              </a:buClr>
              <a:buSzPct val="76000"/>
              <a:buFont typeface="Wingdings 2" pitchFamily="18" charset="2"/>
              <a:buChar char=""/>
              <a:defRPr sz="2000" kern="1200">
                <a:solidFill>
                  <a:srgbClr val="000000"/>
                </a:solidFill>
                <a:latin typeface="Calibri" panose="020F0502020204030204" pitchFamily="34" charset="0"/>
                <a:ea typeface="+mn-ea"/>
                <a:cs typeface="+mn-cs"/>
              </a:defRPr>
            </a:lvl3pPr>
            <a:lvl4pPr marL="1177891" indent="-239408" algn="just" defTabSz="957633" rtl="0" eaLnBrk="1" latinLnBrk="0" hangingPunct="1">
              <a:spcBef>
                <a:spcPct val="20000"/>
              </a:spcBef>
              <a:buClr>
                <a:schemeClr val="accent1"/>
              </a:buClr>
              <a:buSzPct val="76000"/>
              <a:buFont typeface="Wingdings 2" pitchFamily="18" charset="2"/>
              <a:buChar char=""/>
              <a:defRPr sz="1800" kern="1200">
                <a:solidFill>
                  <a:srgbClr val="000000"/>
                </a:solidFill>
                <a:latin typeface="Calibri" panose="020F0502020204030204" pitchFamily="34" charset="0"/>
                <a:ea typeface="+mn-ea"/>
                <a:cs typeface="+mn-cs"/>
              </a:defRPr>
            </a:lvl4pPr>
            <a:lvl5pPr marL="1388569" indent="-239408" algn="just" defTabSz="957633" rtl="0" eaLnBrk="1" latinLnBrk="0" hangingPunct="1">
              <a:spcBef>
                <a:spcPct val="20000"/>
              </a:spcBef>
              <a:buClr>
                <a:schemeClr val="accent1"/>
              </a:buClr>
              <a:buSzPct val="76000"/>
              <a:buFont typeface="Wingdings 2" pitchFamily="18" charset="2"/>
              <a:buChar char=""/>
              <a:defRPr sz="1600" kern="1200" baseline="0">
                <a:solidFill>
                  <a:srgbClr val="000000"/>
                </a:solidFill>
                <a:latin typeface="Calibri" panose="020F0502020204030204" pitchFamily="34" charset="0"/>
                <a:ea typeface="+mn-ea"/>
                <a:cs typeface="+mn-cs"/>
              </a:defRPr>
            </a:lvl5pPr>
            <a:lvl6pPr marL="1589672"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6pPr>
            <a:lvl7pPr marL="1800353"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7pPr>
            <a:lvl8pPr marL="201103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8pPr>
            <a:lvl9pPr marL="222171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9pPr>
          </a:lstStyle>
          <a:p>
            <a:pPr marL="71824" indent="0">
              <a:buClr>
                <a:srgbClr val="546F98"/>
              </a:buClr>
              <a:buNone/>
              <a:defRPr/>
            </a:pPr>
            <a:r>
              <a:rPr lang="it-IT" sz="2200" b="1" dirty="0">
                <a:solidFill>
                  <a:srgbClr val="5A6772"/>
                </a:solidFill>
                <a:effectLst/>
                <a:latin typeface="Helvetica" panose="020B0604020202020204" pitchFamily="34" charset="0"/>
                <a:ea typeface="Times New Roman" panose="02020603050405020304" pitchFamily="18" charset="0"/>
              </a:rPr>
              <a:t>SCIA contestuali alla comunicazione unica e </a:t>
            </a:r>
            <a:r>
              <a:rPr lang="it-IT" sz="2200" b="1" dirty="0" err="1">
                <a:solidFill>
                  <a:srgbClr val="5A6772"/>
                </a:solidFill>
                <a:effectLst/>
                <a:latin typeface="Helvetica" panose="020B0604020202020204" pitchFamily="34" charset="0"/>
                <a:ea typeface="Times New Roman" panose="02020603050405020304" pitchFamily="18" charset="0"/>
              </a:rPr>
              <a:t>impresainungiorno</a:t>
            </a:r>
            <a:endParaRPr lang="it-IT" sz="2200" dirty="0">
              <a:effectLst/>
              <a:latin typeface="Times New Roman" panose="02020603050405020304" pitchFamily="18" charset="0"/>
              <a:ea typeface="Times New Roman" panose="02020603050405020304" pitchFamily="18" charset="0"/>
            </a:endParaRPr>
          </a:p>
          <a:p>
            <a:pPr algn="just">
              <a:spcAft>
                <a:spcPts val="790"/>
              </a:spcAft>
            </a:pPr>
            <a:r>
              <a:rPr lang="it-IT" sz="1800" dirty="0">
                <a:solidFill>
                  <a:srgbClr val="5A6772"/>
                </a:solidFill>
                <a:effectLst/>
                <a:latin typeface="Helvetica" panose="020B0604020202020204" pitchFamily="34" charset="0"/>
                <a:ea typeface="Times New Roman" panose="02020603050405020304" pitchFamily="18" charset="0"/>
              </a:rPr>
              <a:t>Come previsto dal </a:t>
            </a:r>
            <a:r>
              <a:rPr lang="it-IT" sz="1800" b="1" u="sng" dirty="0">
                <a:solidFill>
                  <a:srgbClr val="0066CC"/>
                </a:solidFill>
                <a:effectLst/>
                <a:latin typeface="Helvetica" panose="020B0604020202020204" pitchFamily="34" charset="0"/>
                <a:ea typeface="Times New Roman" panose="02020603050405020304" pitchFamily="18" charset="0"/>
                <a:hlinkClick r:id="rId2" tooltip="Consulta il DPR 160/2010 su www.normattiva.it"/>
              </a:rPr>
              <a:t>D.P.R. 160/2010, art 5 comma 2</a:t>
            </a:r>
            <a:r>
              <a:rPr lang="it-IT" sz="1800" dirty="0">
                <a:solidFill>
                  <a:srgbClr val="5A6772"/>
                </a:solidFill>
                <a:effectLst/>
                <a:latin typeface="Helvetica" panose="020B0604020202020204" pitchFamily="34" charset="0"/>
                <a:ea typeface="Times New Roman" panose="02020603050405020304" pitchFamily="18" charset="0"/>
              </a:rPr>
              <a:t>, la SCIA può essere presentata al SUAP per il tramite della Camera di Commercio territorialmente competente, allegandola ad una pratica di </a:t>
            </a:r>
            <a:r>
              <a:rPr lang="it-IT" sz="1800" b="1" u="sng" dirty="0">
                <a:solidFill>
                  <a:srgbClr val="0066CC"/>
                </a:solidFill>
                <a:effectLst/>
                <a:latin typeface="Helvetica" panose="020B0604020202020204" pitchFamily="34" charset="0"/>
                <a:ea typeface="Times New Roman" panose="02020603050405020304" pitchFamily="18" charset="0"/>
                <a:hlinkClick r:id="rId3" tooltip="Accedi a Starweb"/>
              </a:rPr>
              <a:t>Comunicazione Unica</a:t>
            </a:r>
            <a:r>
              <a:rPr lang="it-IT" sz="1800" dirty="0">
                <a:solidFill>
                  <a:srgbClr val="5A6772"/>
                </a:solidFill>
                <a:effectLst/>
                <a:latin typeface="Helvetica" panose="020B0604020202020204" pitchFamily="34" charset="0"/>
                <a:ea typeface="Times New Roman" panose="02020603050405020304" pitchFamily="18" charset="0"/>
              </a:rPr>
              <a:t>.</a:t>
            </a:r>
            <a:endParaRPr lang="it-IT" sz="1800" dirty="0">
              <a:effectLst/>
              <a:latin typeface="Times New Roman" panose="02020603050405020304" pitchFamily="18" charset="0"/>
              <a:ea typeface="Times New Roman" panose="02020603050405020304" pitchFamily="18" charset="0"/>
            </a:endParaRPr>
          </a:p>
          <a:p>
            <a:pPr algn="just">
              <a:spcAft>
                <a:spcPts val="790"/>
              </a:spcAft>
            </a:pPr>
            <a:r>
              <a:rPr lang="it-IT" sz="1800" dirty="0">
                <a:solidFill>
                  <a:srgbClr val="5A6772"/>
                </a:solidFill>
                <a:effectLst/>
                <a:latin typeface="Helvetica" panose="020B0604020202020204" pitchFamily="34" charset="0"/>
                <a:ea typeface="Times New Roman" panose="02020603050405020304" pitchFamily="18" charset="0"/>
              </a:rPr>
              <a:t>In tal caso, l'impresa (o il suo intermediario) deve utilizzare il front office dedicato all'invio di pratiche di Comunicazione Unica (che prende il nome di </a:t>
            </a:r>
            <a:r>
              <a:rPr lang="it-IT" sz="1800" dirty="0" err="1">
                <a:solidFill>
                  <a:srgbClr val="5A6772"/>
                </a:solidFill>
                <a:effectLst/>
                <a:latin typeface="Helvetica" panose="020B0604020202020204" pitchFamily="34" charset="0"/>
                <a:ea typeface="Times New Roman" panose="02020603050405020304" pitchFamily="18" charset="0"/>
              </a:rPr>
              <a:t>Starweb</a:t>
            </a:r>
            <a:r>
              <a:rPr lang="it-IT" sz="1800" dirty="0">
                <a:solidFill>
                  <a:srgbClr val="5A6772"/>
                </a:solidFill>
                <a:effectLst/>
                <a:latin typeface="Helvetica" panose="020B0604020202020204" pitchFamily="34" charset="0"/>
                <a:ea typeface="Times New Roman" panose="02020603050405020304" pitchFamily="18" charset="0"/>
              </a:rPr>
              <a:t>) compilando l'apposita sezione denominata "Invio SCIA".</a:t>
            </a:r>
            <a:endParaRPr lang="it-IT" sz="1800" dirty="0">
              <a:effectLst/>
              <a:latin typeface="Times New Roman" panose="02020603050405020304" pitchFamily="18" charset="0"/>
              <a:ea typeface="Times New Roman" panose="02020603050405020304" pitchFamily="18" charset="0"/>
            </a:endParaRPr>
          </a:p>
          <a:p>
            <a:pPr algn="just">
              <a:spcAft>
                <a:spcPts val="790"/>
              </a:spcAft>
            </a:pPr>
            <a:r>
              <a:rPr lang="it-IT" sz="1800" dirty="0">
                <a:solidFill>
                  <a:srgbClr val="5A6772"/>
                </a:solidFill>
                <a:effectLst/>
                <a:latin typeface="Helvetica" panose="020B0604020202020204" pitchFamily="34" charset="0"/>
                <a:ea typeface="Times New Roman" panose="02020603050405020304" pitchFamily="18" charset="0"/>
              </a:rPr>
              <a:t>Dopo l'invio della pratica di Comunicazione Unica a cui è stata allegata una SCIA, la Camera di Commercio trasmette immediatamente la Segnalazione al SUAP competente e rilascia una </a:t>
            </a:r>
            <a:r>
              <a:rPr lang="it-IT" sz="1800" b="1" dirty="0">
                <a:solidFill>
                  <a:srgbClr val="5A6772"/>
                </a:solidFill>
                <a:effectLst/>
                <a:latin typeface="Helvetica" panose="020B0604020202020204" pitchFamily="34" charset="0"/>
                <a:ea typeface="Times New Roman" panose="02020603050405020304" pitchFamily="18" charset="0"/>
              </a:rPr>
              <a:t>ricevuta </a:t>
            </a:r>
            <a:r>
              <a:rPr lang="it-IT" sz="1800" dirty="0">
                <a:solidFill>
                  <a:srgbClr val="5A6772"/>
                </a:solidFill>
                <a:effectLst/>
                <a:latin typeface="Helvetica" panose="020B0604020202020204" pitchFamily="34" charset="0"/>
                <a:ea typeface="Times New Roman" panose="02020603050405020304" pitchFamily="18" charset="0"/>
              </a:rPr>
              <a:t>all'impresa con la distinta delle operazioni svolte. Ai sensi dell'art.5 del </a:t>
            </a:r>
            <a:r>
              <a:rPr lang="it-IT" sz="1800" b="1" u="sng" dirty="0">
                <a:solidFill>
                  <a:srgbClr val="0066CC"/>
                </a:solidFill>
                <a:effectLst/>
                <a:latin typeface="Helvetica" panose="020B0604020202020204" pitchFamily="34" charset="0"/>
                <a:ea typeface="Times New Roman" panose="02020603050405020304" pitchFamily="18" charset="0"/>
                <a:hlinkClick r:id="rId4" tooltip="Consulta il decreto interministeriale del 10 Novembre 2011"/>
              </a:rPr>
              <a:t>Decreto Ministeriale del 10/11/2011</a:t>
            </a:r>
            <a:r>
              <a:rPr lang="it-IT" sz="1800" dirty="0">
                <a:solidFill>
                  <a:srgbClr val="5A6772"/>
                </a:solidFill>
                <a:effectLst/>
                <a:latin typeface="Helvetica" panose="020B0604020202020204" pitchFamily="34" charset="0"/>
                <a:ea typeface="Times New Roman" panose="02020603050405020304" pitchFamily="18" charset="0"/>
              </a:rPr>
              <a:t>, questa ricevuta è valida, per l'impresa, ai fini dell'avvio dell'attività e del decorso dei tempi del procedimento "automatizzato".</a:t>
            </a:r>
            <a:endParaRPr lang="it-IT" sz="1800" dirty="0">
              <a:effectLst/>
              <a:latin typeface="Times New Roman" panose="02020603050405020304" pitchFamily="18" charset="0"/>
              <a:ea typeface="Times New Roman" panose="02020603050405020304" pitchFamily="18" charset="0"/>
            </a:endParaRP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endPar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9" name="Titolo 1"/>
          <p:cNvSpPr txBox="1">
            <a:spLocks/>
          </p:cNvSpPr>
          <p:nvPr/>
        </p:nvSpPr>
        <p:spPr>
          <a:xfrm>
            <a:off x="1352600" y="620688"/>
            <a:ext cx="7920880" cy="1080120"/>
          </a:xfrm>
          <a:prstGeom prst="rect">
            <a:avLst/>
          </a:prstGeom>
        </p:spPr>
        <p:txBody>
          <a:bodyPr vert="horz" lIns="95763" tIns="47881" rIns="95763" bIns="47881" rtlCol="0" anchor="b">
            <a:noAutofit/>
          </a:bodyPr>
          <a:lstStyle>
            <a:lvl1pPr algn="l" defTabSz="957633" rtl="0" eaLnBrk="1" latinLnBrk="0" hangingPunct="1">
              <a:spcBef>
                <a:spcPct val="0"/>
              </a:spcBef>
              <a:buNone/>
              <a:defRPr sz="3600" kern="1200">
                <a:solidFill>
                  <a:schemeClr val="accent1"/>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57633" rtl="0" eaLnBrk="1" fontAlgn="auto" latinLnBrk="0" hangingPunct="1">
              <a:lnSpc>
                <a:spcPct val="100000"/>
              </a:lnSpc>
              <a:spcBef>
                <a:spcPct val="0"/>
              </a:spcBef>
              <a:spcAft>
                <a:spcPts val="0"/>
              </a:spcAft>
              <a:buClrTx/>
              <a:buSzTx/>
              <a:buFontTx/>
              <a:buNone/>
              <a:tabLst/>
              <a:defRPr/>
            </a:pPr>
            <a:r>
              <a:rPr kumimoji="0" lang="it-IT" sz="2800" b="0" i="0" u="none" strike="noStrike" kern="1200" cap="none" spc="0" normalizeH="0" baseline="0" noProof="0" dirty="0">
                <a:ln>
                  <a:noFill/>
                </a:ln>
                <a:solidFill>
                  <a:srgbClr val="546F98"/>
                </a:solidFill>
                <a:effectLst/>
                <a:uLnTx/>
                <a:uFillTx/>
                <a:latin typeface="Calibri" panose="020F0502020204030204" pitchFamily="34" charset="0"/>
                <a:ea typeface="+mj-ea"/>
                <a:cs typeface="+mj-cs"/>
              </a:rPr>
              <a:t>LA SEGNALAZIONE CERTIFICATA DI ESERCIZIO DI ATTIVITA’  (scia)</a:t>
            </a:r>
          </a:p>
        </p:txBody>
      </p:sp>
    </p:spTree>
    <p:extLst>
      <p:ext uri="{BB962C8B-B14F-4D97-AF65-F5344CB8AC3E}">
        <p14:creationId xmlns:p14="http://schemas.microsoft.com/office/powerpoint/2010/main" val="33090256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1C8BB98C-790C-4632-9556-62E1F82DE6DC}" type="slidenum">
              <a:rPr lang="it-IT" smtClean="0"/>
              <a:t>36</a:t>
            </a:fld>
            <a:endParaRPr lang="it-IT"/>
          </a:p>
        </p:txBody>
      </p:sp>
      <p:sp>
        <p:nvSpPr>
          <p:cNvPr id="8" name="Segnaposto contenuto 2"/>
          <p:cNvSpPr txBox="1">
            <a:spLocks/>
          </p:cNvSpPr>
          <p:nvPr/>
        </p:nvSpPr>
        <p:spPr>
          <a:xfrm>
            <a:off x="620084" y="1556792"/>
            <a:ext cx="8856984" cy="4680520"/>
          </a:xfrm>
          <a:prstGeom prst="rect">
            <a:avLst/>
          </a:prstGeom>
        </p:spPr>
        <p:txBody>
          <a:bodyPr vert="horz" lIns="95763" tIns="47881" rIns="95763" bIns="47881" rtlCol="0">
            <a:noAutofit/>
          </a:bodyPr>
          <a:lstStyle>
            <a:lvl1pPr marL="359113" indent="-287289" algn="just" defTabSz="957633" rtl="0" eaLnBrk="1" latinLnBrk="0" hangingPunct="1">
              <a:spcBef>
                <a:spcPct val="20000"/>
              </a:spcBef>
              <a:buClr>
                <a:schemeClr val="accent1"/>
              </a:buClr>
              <a:buSzPct val="76000"/>
              <a:buFont typeface="Wingdings 2" pitchFamily="18" charset="2"/>
              <a:buChar char=""/>
              <a:defRPr sz="2400" kern="1200">
                <a:solidFill>
                  <a:srgbClr val="000000"/>
                </a:solidFill>
                <a:latin typeface="Calibri" panose="020F0502020204030204" pitchFamily="34" charset="0"/>
                <a:ea typeface="+mn-ea"/>
                <a:cs typeface="+mn-cs"/>
              </a:defRPr>
            </a:lvl1pPr>
            <a:lvl2pPr marL="670343" indent="-287289" algn="just" defTabSz="957633" rtl="0" eaLnBrk="1" latinLnBrk="0" hangingPunct="1">
              <a:spcBef>
                <a:spcPct val="20000"/>
              </a:spcBef>
              <a:buClr>
                <a:schemeClr val="accent1"/>
              </a:buClr>
              <a:buSzPct val="76000"/>
              <a:buFont typeface="Wingdings 2" pitchFamily="18" charset="2"/>
              <a:buChar char=""/>
              <a:defRPr sz="2200" kern="1200">
                <a:solidFill>
                  <a:srgbClr val="000000"/>
                </a:solidFill>
                <a:latin typeface="Calibri" panose="020F0502020204030204" pitchFamily="34" charset="0"/>
                <a:ea typeface="+mn-ea"/>
                <a:cs typeface="+mn-cs"/>
              </a:defRPr>
            </a:lvl2pPr>
            <a:lvl3pPr marL="957633" indent="-239408" algn="just" defTabSz="957633" rtl="0" eaLnBrk="1" latinLnBrk="0" hangingPunct="1">
              <a:spcBef>
                <a:spcPct val="20000"/>
              </a:spcBef>
              <a:buClr>
                <a:schemeClr val="accent1"/>
              </a:buClr>
              <a:buSzPct val="76000"/>
              <a:buFont typeface="Wingdings 2" pitchFamily="18" charset="2"/>
              <a:buChar char=""/>
              <a:defRPr sz="2000" kern="1200">
                <a:solidFill>
                  <a:srgbClr val="000000"/>
                </a:solidFill>
                <a:latin typeface="Calibri" panose="020F0502020204030204" pitchFamily="34" charset="0"/>
                <a:ea typeface="+mn-ea"/>
                <a:cs typeface="+mn-cs"/>
              </a:defRPr>
            </a:lvl3pPr>
            <a:lvl4pPr marL="1177891" indent="-239408" algn="just" defTabSz="957633" rtl="0" eaLnBrk="1" latinLnBrk="0" hangingPunct="1">
              <a:spcBef>
                <a:spcPct val="20000"/>
              </a:spcBef>
              <a:buClr>
                <a:schemeClr val="accent1"/>
              </a:buClr>
              <a:buSzPct val="76000"/>
              <a:buFont typeface="Wingdings 2" pitchFamily="18" charset="2"/>
              <a:buChar char=""/>
              <a:defRPr sz="1800" kern="1200">
                <a:solidFill>
                  <a:srgbClr val="000000"/>
                </a:solidFill>
                <a:latin typeface="Calibri" panose="020F0502020204030204" pitchFamily="34" charset="0"/>
                <a:ea typeface="+mn-ea"/>
                <a:cs typeface="+mn-cs"/>
              </a:defRPr>
            </a:lvl4pPr>
            <a:lvl5pPr marL="1388569" indent="-239408" algn="just" defTabSz="957633" rtl="0" eaLnBrk="1" latinLnBrk="0" hangingPunct="1">
              <a:spcBef>
                <a:spcPct val="20000"/>
              </a:spcBef>
              <a:buClr>
                <a:schemeClr val="accent1"/>
              </a:buClr>
              <a:buSzPct val="76000"/>
              <a:buFont typeface="Wingdings 2" pitchFamily="18" charset="2"/>
              <a:buChar char=""/>
              <a:defRPr sz="1600" kern="1200" baseline="0">
                <a:solidFill>
                  <a:srgbClr val="000000"/>
                </a:solidFill>
                <a:latin typeface="Calibri" panose="020F0502020204030204" pitchFamily="34" charset="0"/>
                <a:ea typeface="+mn-ea"/>
                <a:cs typeface="+mn-cs"/>
              </a:defRPr>
            </a:lvl5pPr>
            <a:lvl6pPr marL="1589672"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6pPr>
            <a:lvl7pPr marL="1800353"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7pPr>
            <a:lvl8pPr marL="201103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8pPr>
            <a:lvl9pPr marL="222171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9pPr>
          </a:lstStyle>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Che cos’è lo Sportello Unico per le Attività Produttive ?</a:t>
            </a:r>
          </a:p>
          <a:p>
            <a:pPr marL="71824" indent="0">
              <a:buClr>
                <a:srgbClr val="546F98"/>
              </a:buClr>
              <a:buNone/>
              <a:defRPr/>
            </a:pPr>
            <a:r>
              <a:rPr lang="it-IT" sz="1800" i="1" dirty="0">
                <a:solidFill>
                  <a:srgbClr val="5A6772"/>
                </a:solidFill>
                <a:effectLst/>
                <a:latin typeface="Helvetica" panose="020B0604020202020204" pitchFamily="34" charset="0"/>
                <a:ea typeface="Times New Roman" panose="02020603050405020304" pitchFamily="18" charset="0"/>
                <a:cs typeface="Times New Roman" panose="02020603050405020304" pitchFamily="18" charset="0"/>
              </a:rPr>
              <a:t>Il SUAP nella sua versione attuale è stato istituito in base </a:t>
            </a:r>
            <a:r>
              <a:rPr lang="it-IT" sz="1800" i="1" dirty="0">
                <a:solidFill>
                  <a:srgbClr val="5A6772"/>
                </a:solidFill>
                <a:latin typeface="Helvetica" panose="020B0604020202020204" pitchFamily="34" charset="0"/>
                <a:cs typeface="Times New Roman" panose="02020603050405020304" pitchFamily="18" charset="0"/>
                <a:hlinkClick r:id="rId2" tooltip="Consulta il testo dell'art. 38 DL112/2008 su www.normattiva.it">
                  <a:extLst>
                    <a:ext uri="{A12FA001-AC4F-418D-AE19-62706E023703}">
                      <ahyp:hlinkClr xmlns:ahyp="http://schemas.microsoft.com/office/drawing/2018/hyperlinkcolor" val="tx"/>
                    </a:ext>
                  </a:extLst>
                </a:hlinkClick>
              </a:rPr>
              <a:t>art.38 del DL.112/2008</a:t>
            </a:r>
            <a:r>
              <a:rPr lang="it-IT" sz="1800" i="1" dirty="0">
                <a:solidFill>
                  <a:srgbClr val="5A6772"/>
                </a:solidFill>
                <a:latin typeface="Helvetica" panose="020B0604020202020204" pitchFamily="34" charset="0"/>
                <a:cs typeface="Times New Roman" panose="02020603050405020304" pitchFamily="18" charset="0"/>
              </a:rPr>
              <a:t> ed è regolamentato In base all’ </a:t>
            </a:r>
            <a:r>
              <a:rPr lang="it-IT" sz="1800" i="1" dirty="0">
                <a:solidFill>
                  <a:srgbClr val="5A6772"/>
                </a:solidFill>
                <a:latin typeface="Helvetica" panose="020B0604020202020204" pitchFamily="34" charset="0"/>
                <a:cs typeface="Times New Roman" panose="02020603050405020304" pitchFamily="18" charset="0"/>
                <a:hlinkClick r:id="rId3" tooltip="Consulta il provvedimento su www.normattiva.it">
                  <a:extLst>
                    <a:ext uri="{A12FA001-AC4F-418D-AE19-62706E023703}">
                      <ahyp:hlinkClr xmlns:ahyp="http://schemas.microsoft.com/office/drawing/2018/hyperlinkcolor" val="tx"/>
                    </a:ext>
                  </a:extLst>
                </a:hlinkClick>
              </a:rPr>
              <a:t>art.2, comma 1 del DPR n 160 del 7 Settembre 2010</a:t>
            </a:r>
            <a:r>
              <a:rPr lang="it-IT" sz="1800" i="1" dirty="0">
                <a:solidFill>
                  <a:srgbClr val="5A6772"/>
                </a:solidFill>
                <a:latin typeface="Helvetica" panose="020B0604020202020204" pitchFamily="34" charset="0"/>
                <a:cs typeface="Times New Roman" panose="02020603050405020304" pitchFamily="18" charset="0"/>
              </a:rPr>
              <a:t> (Regolamento di attuazione )</a:t>
            </a:r>
          </a:p>
          <a:p>
            <a:pPr marL="71824" indent="0">
              <a:buClr>
                <a:srgbClr val="546F98"/>
              </a:buClr>
              <a:buNone/>
              <a:defRPr/>
            </a:pPr>
            <a:r>
              <a:rPr lang="it-IT" sz="1800" i="1" dirty="0">
                <a:solidFill>
                  <a:srgbClr val="5A6772"/>
                </a:solidFill>
                <a:effectLst/>
                <a:latin typeface="Helvetica" panose="020B0604020202020204" pitchFamily="34" charset="0"/>
                <a:ea typeface="Times New Roman" panose="02020603050405020304" pitchFamily="18" charset="0"/>
                <a:cs typeface="Times New Roman" panose="02020603050405020304" pitchFamily="18" charset="0"/>
              </a:rPr>
              <a:t>Il SUAP è lo strumento che mette in contatto le imprese con la pubblica amministrazione, la legge di riforma lo definisce come di seguito: "lo sportello unico costituisce l'unico punto di accesso per il richiedente in relazione a tutte le vicende amministrative riguardanti la sua attività produttiva e fornisce, altresì, una risposta unica e tempestiva in luogo di tutte le pubbliche amministrazioni comunque coinvolte nel procedimento".</a:t>
            </a:r>
          </a:p>
          <a:p>
            <a:pPr marL="71824" indent="0">
              <a:spcAft>
                <a:spcPts val="790"/>
              </a:spcAft>
              <a:buClr>
                <a:srgbClr val="546F98"/>
              </a:buClr>
              <a:buNone/>
              <a:defRPr/>
            </a:pPr>
            <a:r>
              <a:rPr lang="it-IT" sz="1800" i="1" dirty="0">
                <a:solidFill>
                  <a:srgbClr val="5A6772"/>
                </a:solidFill>
                <a:latin typeface="Helvetica" panose="020B0604020202020204" pitchFamily="34" charset="0"/>
                <a:cs typeface="Times New Roman" panose="02020603050405020304" pitchFamily="18" charset="0"/>
              </a:rPr>
              <a:t>Per il SUAP costituisce requisito fondamentale di natura tecnico-operativa per operare in conformità alle previsioni del DPR, la capacità di avviare, gestire e concludere i procedimenti sopra richiamati, per via informatica e telematica, in base alle specifiche dell'Allegato</a:t>
            </a:r>
            <a:r>
              <a:rPr lang="it-IT"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1800" i="1" dirty="0">
                <a:solidFill>
                  <a:srgbClr val="5A6772"/>
                </a:solidFill>
                <a:latin typeface="Helvetica" panose="020B0604020202020204" pitchFamily="34" charset="0"/>
                <a:cs typeface="Times New Roman" panose="02020603050405020304" pitchFamily="18" charset="0"/>
              </a:rPr>
              <a:t>Tecnico al Regolamento, che descrive compiutamente le modalità telematiche con cui procedere alla comunicazione e al trasferimento dei dati tra il SUAP e tutti i soggetti coinvolti nel procedimento.</a:t>
            </a:r>
          </a:p>
          <a:p>
            <a:pPr marL="71824" indent="0">
              <a:buClr>
                <a:srgbClr val="546F98"/>
              </a:buClr>
              <a:buNone/>
              <a:defRPr/>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endPar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9" name="Titolo 1"/>
          <p:cNvSpPr txBox="1">
            <a:spLocks/>
          </p:cNvSpPr>
          <p:nvPr/>
        </p:nvSpPr>
        <p:spPr>
          <a:xfrm>
            <a:off x="1352600" y="620688"/>
            <a:ext cx="7920880" cy="792088"/>
          </a:xfrm>
          <a:prstGeom prst="rect">
            <a:avLst/>
          </a:prstGeom>
        </p:spPr>
        <p:txBody>
          <a:bodyPr vert="horz" lIns="95763" tIns="47881" rIns="95763" bIns="47881" rtlCol="0" anchor="b">
            <a:noAutofit/>
          </a:bodyPr>
          <a:lstStyle>
            <a:lvl1pPr algn="l" defTabSz="957633" rtl="0" eaLnBrk="1" latinLnBrk="0" hangingPunct="1">
              <a:spcBef>
                <a:spcPct val="0"/>
              </a:spcBef>
              <a:buNone/>
              <a:defRPr sz="3600" kern="1200">
                <a:solidFill>
                  <a:schemeClr val="accent1"/>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57633" rtl="0" eaLnBrk="1" fontAlgn="auto" latinLnBrk="0" hangingPunct="1">
              <a:lnSpc>
                <a:spcPct val="100000"/>
              </a:lnSpc>
              <a:spcBef>
                <a:spcPct val="0"/>
              </a:spcBef>
              <a:spcAft>
                <a:spcPts val="0"/>
              </a:spcAft>
              <a:buClrTx/>
              <a:buSzTx/>
              <a:buFontTx/>
              <a:buNone/>
              <a:tabLst/>
              <a:defRPr/>
            </a:pPr>
            <a:r>
              <a:rPr kumimoji="0" lang="it-IT" sz="2800" b="0" i="0" u="none" strike="noStrike" kern="1200" cap="none" spc="0" normalizeH="0" baseline="0" noProof="0" dirty="0">
                <a:ln>
                  <a:noFill/>
                </a:ln>
                <a:solidFill>
                  <a:srgbClr val="546F98"/>
                </a:solidFill>
                <a:effectLst/>
                <a:uLnTx/>
                <a:uFillTx/>
                <a:latin typeface="Calibri" panose="020F0502020204030204" pitchFamily="34" charset="0"/>
                <a:ea typeface="+mj-ea"/>
                <a:cs typeface="+mj-cs"/>
              </a:rPr>
              <a:t>LO SPORTELLO UNICO PER LE ATTIVITA’ PRODUTTIVE (Suap)</a:t>
            </a:r>
          </a:p>
        </p:txBody>
      </p:sp>
    </p:spTree>
    <p:extLst>
      <p:ext uri="{BB962C8B-B14F-4D97-AF65-F5344CB8AC3E}">
        <p14:creationId xmlns:p14="http://schemas.microsoft.com/office/powerpoint/2010/main" val="902084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1C8BB98C-790C-4632-9556-62E1F82DE6DC}" type="slidenum">
              <a:rPr lang="it-IT" smtClean="0"/>
              <a:t>37</a:t>
            </a:fld>
            <a:endParaRPr lang="it-IT"/>
          </a:p>
        </p:txBody>
      </p:sp>
      <p:sp>
        <p:nvSpPr>
          <p:cNvPr id="8" name="Segnaposto contenuto 2"/>
          <p:cNvSpPr txBox="1">
            <a:spLocks/>
          </p:cNvSpPr>
          <p:nvPr/>
        </p:nvSpPr>
        <p:spPr>
          <a:xfrm>
            <a:off x="704528" y="1919556"/>
            <a:ext cx="8856984" cy="4320480"/>
          </a:xfrm>
          <a:prstGeom prst="rect">
            <a:avLst/>
          </a:prstGeom>
        </p:spPr>
        <p:txBody>
          <a:bodyPr vert="horz" lIns="95763" tIns="47881" rIns="95763" bIns="47881" rtlCol="0">
            <a:noAutofit/>
          </a:bodyPr>
          <a:lstStyle>
            <a:lvl1pPr marL="359113" indent="-287289" algn="just" defTabSz="957633" rtl="0" eaLnBrk="1" latinLnBrk="0" hangingPunct="1">
              <a:spcBef>
                <a:spcPct val="20000"/>
              </a:spcBef>
              <a:buClr>
                <a:schemeClr val="accent1"/>
              </a:buClr>
              <a:buSzPct val="76000"/>
              <a:buFont typeface="Wingdings 2" pitchFamily="18" charset="2"/>
              <a:buChar char=""/>
              <a:defRPr sz="2400" kern="1200">
                <a:solidFill>
                  <a:srgbClr val="000000"/>
                </a:solidFill>
                <a:latin typeface="Calibri" panose="020F0502020204030204" pitchFamily="34" charset="0"/>
                <a:ea typeface="+mn-ea"/>
                <a:cs typeface="+mn-cs"/>
              </a:defRPr>
            </a:lvl1pPr>
            <a:lvl2pPr marL="670343" indent="-287289" algn="just" defTabSz="957633" rtl="0" eaLnBrk="1" latinLnBrk="0" hangingPunct="1">
              <a:spcBef>
                <a:spcPct val="20000"/>
              </a:spcBef>
              <a:buClr>
                <a:schemeClr val="accent1"/>
              </a:buClr>
              <a:buSzPct val="76000"/>
              <a:buFont typeface="Wingdings 2" pitchFamily="18" charset="2"/>
              <a:buChar char=""/>
              <a:defRPr sz="2200" kern="1200">
                <a:solidFill>
                  <a:srgbClr val="000000"/>
                </a:solidFill>
                <a:latin typeface="Calibri" panose="020F0502020204030204" pitchFamily="34" charset="0"/>
                <a:ea typeface="+mn-ea"/>
                <a:cs typeface="+mn-cs"/>
              </a:defRPr>
            </a:lvl2pPr>
            <a:lvl3pPr marL="957633" indent="-239408" algn="just" defTabSz="957633" rtl="0" eaLnBrk="1" latinLnBrk="0" hangingPunct="1">
              <a:spcBef>
                <a:spcPct val="20000"/>
              </a:spcBef>
              <a:buClr>
                <a:schemeClr val="accent1"/>
              </a:buClr>
              <a:buSzPct val="76000"/>
              <a:buFont typeface="Wingdings 2" pitchFamily="18" charset="2"/>
              <a:buChar char=""/>
              <a:defRPr sz="2000" kern="1200">
                <a:solidFill>
                  <a:srgbClr val="000000"/>
                </a:solidFill>
                <a:latin typeface="Calibri" panose="020F0502020204030204" pitchFamily="34" charset="0"/>
                <a:ea typeface="+mn-ea"/>
                <a:cs typeface="+mn-cs"/>
              </a:defRPr>
            </a:lvl3pPr>
            <a:lvl4pPr marL="1177891" indent="-239408" algn="just" defTabSz="957633" rtl="0" eaLnBrk="1" latinLnBrk="0" hangingPunct="1">
              <a:spcBef>
                <a:spcPct val="20000"/>
              </a:spcBef>
              <a:buClr>
                <a:schemeClr val="accent1"/>
              </a:buClr>
              <a:buSzPct val="76000"/>
              <a:buFont typeface="Wingdings 2" pitchFamily="18" charset="2"/>
              <a:buChar char=""/>
              <a:defRPr sz="1800" kern="1200">
                <a:solidFill>
                  <a:srgbClr val="000000"/>
                </a:solidFill>
                <a:latin typeface="Calibri" panose="020F0502020204030204" pitchFamily="34" charset="0"/>
                <a:ea typeface="+mn-ea"/>
                <a:cs typeface="+mn-cs"/>
              </a:defRPr>
            </a:lvl4pPr>
            <a:lvl5pPr marL="1388569" indent="-239408" algn="just" defTabSz="957633" rtl="0" eaLnBrk="1" latinLnBrk="0" hangingPunct="1">
              <a:spcBef>
                <a:spcPct val="20000"/>
              </a:spcBef>
              <a:buClr>
                <a:schemeClr val="accent1"/>
              </a:buClr>
              <a:buSzPct val="76000"/>
              <a:buFont typeface="Wingdings 2" pitchFamily="18" charset="2"/>
              <a:buChar char=""/>
              <a:defRPr sz="1600" kern="1200" baseline="0">
                <a:solidFill>
                  <a:srgbClr val="000000"/>
                </a:solidFill>
                <a:latin typeface="Calibri" panose="020F0502020204030204" pitchFamily="34" charset="0"/>
                <a:ea typeface="+mn-ea"/>
                <a:cs typeface="+mn-cs"/>
              </a:defRPr>
            </a:lvl5pPr>
            <a:lvl6pPr marL="1589672"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6pPr>
            <a:lvl7pPr marL="1800353"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7pPr>
            <a:lvl8pPr marL="201103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8pPr>
            <a:lvl9pPr marL="222171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9pPr>
          </a:lstStyle>
          <a:p>
            <a:pPr marL="71824" indent="0">
              <a:buClr>
                <a:srgbClr val="546F98"/>
              </a:buClr>
              <a:buNone/>
              <a:defRPr/>
            </a:pPr>
            <a:r>
              <a:rPr lang="it-IT" sz="1800" b="1" i="1" dirty="0">
                <a:solidFill>
                  <a:srgbClr val="5A6772"/>
                </a:solidFill>
                <a:latin typeface="Helvetica" panose="020B0604020202020204" pitchFamily="34" charset="0"/>
                <a:cs typeface="Times New Roman" panose="02020603050405020304" pitchFamily="18" charset="0"/>
              </a:rPr>
              <a:t>I requisiti di natura tecnica e le funzioni attribuite ai SUAP dalla riforma. Semplificazione e riordino della disciplina sullo Sportello Unico per le Attività Produttive (ai sensi del D.P.R. del 7 settembre 2010, n. 160)</a:t>
            </a:r>
          </a:p>
          <a:p>
            <a:pPr marL="71824" indent="0">
              <a:buClr>
                <a:srgbClr val="546F98"/>
              </a:buClr>
              <a:buNone/>
              <a:defRPr/>
            </a:pPr>
            <a:endParaRPr lang="it-IT" sz="1800" b="1" i="1" dirty="0">
              <a:solidFill>
                <a:srgbClr val="5A6772"/>
              </a:solidFill>
              <a:latin typeface="Helvetica" panose="020B0604020202020204" pitchFamily="34" charset="0"/>
              <a:cs typeface="Times New Roman" panose="02020603050405020304" pitchFamily="18" charset="0"/>
            </a:endParaRP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lang="it-IT" sz="1800" b="1" i="1" dirty="0">
                <a:effectLst/>
                <a:latin typeface="Times New Roman" panose="02020603050405020304" pitchFamily="18" charset="0"/>
                <a:ea typeface="Times New Roman" panose="02020603050405020304" pitchFamily="18" charset="0"/>
              </a:rPr>
              <a:t>Le funzioni attribuite al SUAP dal Regolamento dell'art.38 e i requisiti tecnici minimi.</a:t>
            </a:r>
            <a:br>
              <a:rPr lang="it-IT" sz="1800" dirty="0">
                <a:effectLst/>
                <a:latin typeface="Times New Roman" panose="02020603050405020304" pitchFamily="18" charset="0"/>
                <a:ea typeface="Times New Roman" panose="02020603050405020304" pitchFamily="18" charset="0"/>
              </a:rPr>
            </a:br>
            <a:r>
              <a:rPr lang="it-IT" sz="1800" i="1" dirty="0">
                <a:effectLst/>
                <a:latin typeface="Times New Roman" panose="02020603050405020304" pitchFamily="18" charset="0"/>
                <a:ea typeface="Times New Roman" panose="02020603050405020304" pitchFamily="18" charset="0"/>
              </a:rPr>
              <a:t>Sulla base di tali funzioni, per il SUAP costituisce requisito fondamentale di natura tecnico-operativa, per operare in conformità alle previsioni del DPR (e conformemente al CAD), la capacità di avviare, gestire e concludere i procedimenti sopra richiamati, per via telematica</a:t>
            </a: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endParaRPr lang="it-IT" sz="1800" i="1" dirty="0">
              <a:effectLst/>
              <a:latin typeface="Times New Roman" panose="02020603050405020304" pitchFamily="18" charset="0"/>
              <a:ea typeface="Times New Roman" panose="02020603050405020304" pitchFamily="18" charset="0"/>
            </a:endParaRPr>
          </a:p>
          <a:p>
            <a:pPr marL="71824" indent="0">
              <a:buClr>
                <a:srgbClr val="546F98"/>
              </a:buClr>
              <a:buNone/>
              <a:defRPr/>
            </a:pPr>
            <a:r>
              <a:rPr lang="it-IT" sz="1800" i="1" dirty="0">
                <a:solidFill>
                  <a:srgbClr val="5A6772"/>
                </a:solidFill>
                <a:latin typeface="Helvetica" panose="020B0604020202020204" pitchFamily="34" charset="0"/>
                <a:cs typeface="Times New Roman" panose="02020603050405020304" pitchFamily="18" charset="0"/>
              </a:rPr>
              <a:t>Per qualsiasi "vicenda amministrativa" riguardante le attività produttive, il SUAP fornisce alle imprese risposta unica e tempestiva in luogo di tutte le pubbliche amministrazioni comunque coinvolte nel procedimento.</a:t>
            </a: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endPar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9" name="Titolo 1"/>
          <p:cNvSpPr txBox="1">
            <a:spLocks/>
          </p:cNvSpPr>
          <p:nvPr/>
        </p:nvSpPr>
        <p:spPr>
          <a:xfrm>
            <a:off x="1352600" y="620688"/>
            <a:ext cx="7920880" cy="792088"/>
          </a:xfrm>
          <a:prstGeom prst="rect">
            <a:avLst/>
          </a:prstGeom>
        </p:spPr>
        <p:txBody>
          <a:bodyPr vert="horz" lIns="95763" tIns="47881" rIns="95763" bIns="47881" rtlCol="0" anchor="b">
            <a:noAutofit/>
          </a:bodyPr>
          <a:lstStyle>
            <a:lvl1pPr algn="l" defTabSz="957633" rtl="0" eaLnBrk="1" latinLnBrk="0" hangingPunct="1">
              <a:spcBef>
                <a:spcPct val="0"/>
              </a:spcBef>
              <a:buNone/>
              <a:defRPr sz="3600" kern="1200">
                <a:solidFill>
                  <a:schemeClr val="accent1"/>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57633" rtl="0" eaLnBrk="1" fontAlgn="auto" latinLnBrk="0" hangingPunct="1">
              <a:lnSpc>
                <a:spcPct val="100000"/>
              </a:lnSpc>
              <a:spcBef>
                <a:spcPct val="0"/>
              </a:spcBef>
              <a:spcAft>
                <a:spcPts val="0"/>
              </a:spcAft>
              <a:buClrTx/>
              <a:buSzTx/>
              <a:buFontTx/>
              <a:buNone/>
              <a:tabLst/>
              <a:defRPr/>
            </a:pPr>
            <a:r>
              <a:rPr kumimoji="0" lang="it-IT" sz="2800" b="0" i="0" u="none" strike="noStrike" kern="1200" cap="none" spc="0" normalizeH="0" baseline="0" noProof="0" dirty="0">
                <a:ln>
                  <a:noFill/>
                </a:ln>
                <a:solidFill>
                  <a:srgbClr val="546F98"/>
                </a:solidFill>
                <a:effectLst/>
                <a:uLnTx/>
                <a:uFillTx/>
                <a:latin typeface="Calibri" panose="020F0502020204030204" pitchFamily="34" charset="0"/>
                <a:ea typeface="+mj-ea"/>
                <a:cs typeface="+mj-cs"/>
              </a:rPr>
              <a:t>LO SPORTELLO UNICO PER LE ATTIVITA’ PRODUTTIVE (Suap)</a:t>
            </a:r>
          </a:p>
        </p:txBody>
      </p:sp>
      <p:sp>
        <p:nvSpPr>
          <p:cNvPr id="7" name="Rectangle 5">
            <a:extLst>
              <a:ext uri="{FF2B5EF4-FFF2-40B4-BE49-F238E27FC236}">
                <a16:creationId xmlns:a16="http://schemas.microsoft.com/office/drawing/2014/main" id="{AB15243B-DE3D-452F-A975-9A2B68AF048B}"/>
              </a:ext>
            </a:extLst>
          </p:cNvPr>
          <p:cNvSpPr>
            <a:spLocks noChangeArrowheads="1"/>
          </p:cNvSpPr>
          <p:nvPr/>
        </p:nvSpPr>
        <p:spPr bwMode="auto">
          <a:xfrm>
            <a:off x="0" y="457200"/>
            <a:ext cx="9906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Tree>
    <p:extLst>
      <p:ext uri="{BB962C8B-B14F-4D97-AF65-F5344CB8AC3E}">
        <p14:creationId xmlns:p14="http://schemas.microsoft.com/office/powerpoint/2010/main" val="5671052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1C8BB98C-790C-4632-9556-62E1F82DE6DC}" type="slidenum">
              <a:rPr lang="it-IT" smtClean="0"/>
              <a:t>38</a:t>
            </a:fld>
            <a:endParaRPr lang="it-IT"/>
          </a:p>
        </p:txBody>
      </p:sp>
      <p:sp>
        <p:nvSpPr>
          <p:cNvPr id="8" name="Segnaposto contenuto 2"/>
          <p:cNvSpPr txBox="1">
            <a:spLocks/>
          </p:cNvSpPr>
          <p:nvPr/>
        </p:nvSpPr>
        <p:spPr>
          <a:xfrm>
            <a:off x="560512" y="1428651"/>
            <a:ext cx="9001000" cy="4808661"/>
          </a:xfrm>
          <a:prstGeom prst="rect">
            <a:avLst/>
          </a:prstGeom>
        </p:spPr>
        <p:txBody>
          <a:bodyPr vert="horz" lIns="95763" tIns="47881" rIns="95763" bIns="47881" rtlCol="0">
            <a:noAutofit/>
          </a:bodyPr>
          <a:lstStyle>
            <a:lvl1pPr marL="359113" indent="-287289" algn="just" defTabSz="957633" rtl="0" eaLnBrk="1" latinLnBrk="0" hangingPunct="1">
              <a:spcBef>
                <a:spcPct val="20000"/>
              </a:spcBef>
              <a:buClr>
                <a:schemeClr val="accent1"/>
              </a:buClr>
              <a:buSzPct val="76000"/>
              <a:buFont typeface="Wingdings 2" pitchFamily="18" charset="2"/>
              <a:buChar char=""/>
              <a:defRPr sz="2400" kern="1200">
                <a:solidFill>
                  <a:srgbClr val="000000"/>
                </a:solidFill>
                <a:latin typeface="Calibri" panose="020F0502020204030204" pitchFamily="34" charset="0"/>
                <a:ea typeface="+mn-ea"/>
                <a:cs typeface="+mn-cs"/>
              </a:defRPr>
            </a:lvl1pPr>
            <a:lvl2pPr marL="670343" indent="-287289" algn="just" defTabSz="957633" rtl="0" eaLnBrk="1" latinLnBrk="0" hangingPunct="1">
              <a:spcBef>
                <a:spcPct val="20000"/>
              </a:spcBef>
              <a:buClr>
                <a:schemeClr val="accent1"/>
              </a:buClr>
              <a:buSzPct val="76000"/>
              <a:buFont typeface="Wingdings 2" pitchFamily="18" charset="2"/>
              <a:buChar char=""/>
              <a:defRPr sz="2200" kern="1200">
                <a:solidFill>
                  <a:srgbClr val="000000"/>
                </a:solidFill>
                <a:latin typeface="Calibri" panose="020F0502020204030204" pitchFamily="34" charset="0"/>
                <a:ea typeface="+mn-ea"/>
                <a:cs typeface="+mn-cs"/>
              </a:defRPr>
            </a:lvl2pPr>
            <a:lvl3pPr marL="957633" indent="-239408" algn="just" defTabSz="957633" rtl="0" eaLnBrk="1" latinLnBrk="0" hangingPunct="1">
              <a:spcBef>
                <a:spcPct val="20000"/>
              </a:spcBef>
              <a:buClr>
                <a:schemeClr val="accent1"/>
              </a:buClr>
              <a:buSzPct val="76000"/>
              <a:buFont typeface="Wingdings 2" pitchFamily="18" charset="2"/>
              <a:buChar char=""/>
              <a:defRPr sz="2000" kern="1200">
                <a:solidFill>
                  <a:srgbClr val="000000"/>
                </a:solidFill>
                <a:latin typeface="Calibri" panose="020F0502020204030204" pitchFamily="34" charset="0"/>
                <a:ea typeface="+mn-ea"/>
                <a:cs typeface="+mn-cs"/>
              </a:defRPr>
            </a:lvl3pPr>
            <a:lvl4pPr marL="1177891" indent="-239408" algn="just" defTabSz="957633" rtl="0" eaLnBrk="1" latinLnBrk="0" hangingPunct="1">
              <a:spcBef>
                <a:spcPct val="20000"/>
              </a:spcBef>
              <a:buClr>
                <a:schemeClr val="accent1"/>
              </a:buClr>
              <a:buSzPct val="76000"/>
              <a:buFont typeface="Wingdings 2" pitchFamily="18" charset="2"/>
              <a:buChar char=""/>
              <a:defRPr sz="1800" kern="1200">
                <a:solidFill>
                  <a:srgbClr val="000000"/>
                </a:solidFill>
                <a:latin typeface="Calibri" panose="020F0502020204030204" pitchFamily="34" charset="0"/>
                <a:ea typeface="+mn-ea"/>
                <a:cs typeface="+mn-cs"/>
              </a:defRPr>
            </a:lvl4pPr>
            <a:lvl5pPr marL="1388569" indent="-239408" algn="just" defTabSz="957633" rtl="0" eaLnBrk="1" latinLnBrk="0" hangingPunct="1">
              <a:spcBef>
                <a:spcPct val="20000"/>
              </a:spcBef>
              <a:buClr>
                <a:schemeClr val="accent1"/>
              </a:buClr>
              <a:buSzPct val="76000"/>
              <a:buFont typeface="Wingdings 2" pitchFamily="18" charset="2"/>
              <a:buChar char=""/>
              <a:defRPr sz="1600" kern="1200" baseline="0">
                <a:solidFill>
                  <a:srgbClr val="000000"/>
                </a:solidFill>
                <a:latin typeface="Calibri" panose="020F0502020204030204" pitchFamily="34" charset="0"/>
                <a:ea typeface="+mn-ea"/>
                <a:cs typeface="+mn-cs"/>
              </a:defRPr>
            </a:lvl5pPr>
            <a:lvl6pPr marL="1589672"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6pPr>
            <a:lvl7pPr marL="1800353"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7pPr>
            <a:lvl8pPr marL="201103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8pPr>
            <a:lvl9pPr marL="222171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9pPr>
          </a:lstStyle>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lang="it-IT" dirty="0"/>
              <a:t>INDIRIZZI REGIONALI LOMBARDIA</a:t>
            </a: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endParaRPr lang="it-IT" sz="1800" dirty="0"/>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lang="it-IT" sz="1800" dirty="0"/>
              <a:t>D.G.R. n. 1702 del 3 giugno 2019 ’Indirizzi regionali in materia di sportelli unici per le attività produttive (SUAP)’’ </a:t>
            </a: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endParaRPr lang="it-IT" sz="1800" dirty="0"/>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lang="it-IT" sz="1800" dirty="0"/>
              <a:t>➢ </a:t>
            </a:r>
            <a:r>
              <a:rPr lang="it-IT" sz="2000" dirty="0"/>
              <a:t>individuazione dell’</a:t>
            </a:r>
            <a:r>
              <a:rPr lang="it-IT" sz="2000" dirty="0" err="1"/>
              <a:t>ottimalità</a:t>
            </a:r>
            <a:r>
              <a:rPr lang="it-IT" sz="2000" dirty="0"/>
              <a:t> degli azzonamenti, dei bacini ed ambiti territoriali, nella prospettiva del raggiungimento di possibili economie di scala; ➢ spinta verso l’efficientamento delle Strutture preposte al presidio dei procedimenti dello Sportello Unico delle Attività Produttive; </a:t>
            </a: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endParaRPr lang="it-IT" sz="2000" dirty="0"/>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lang="it-IT" sz="2000" dirty="0"/>
              <a:t>➢ valorizzazione delle forme aggregative già esistenti, nella prospettiva di un approccio pragmatico e funzionale all’applicabilità degli indirizzi regionali da parte delle Amministrazioni territoriali; </a:t>
            </a:r>
          </a:p>
        </p:txBody>
      </p:sp>
      <p:sp>
        <p:nvSpPr>
          <p:cNvPr id="9" name="Titolo 1"/>
          <p:cNvSpPr txBox="1">
            <a:spLocks/>
          </p:cNvSpPr>
          <p:nvPr/>
        </p:nvSpPr>
        <p:spPr>
          <a:xfrm>
            <a:off x="1352600" y="620688"/>
            <a:ext cx="7920880" cy="792088"/>
          </a:xfrm>
          <a:prstGeom prst="rect">
            <a:avLst/>
          </a:prstGeom>
        </p:spPr>
        <p:txBody>
          <a:bodyPr vert="horz" lIns="95763" tIns="47881" rIns="95763" bIns="47881" rtlCol="0" anchor="b">
            <a:noAutofit/>
          </a:bodyPr>
          <a:lstStyle>
            <a:lvl1pPr algn="l" defTabSz="957633" rtl="0" eaLnBrk="1" latinLnBrk="0" hangingPunct="1">
              <a:spcBef>
                <a:spcPct val="0"/>
              </a:spcBef>
              <a:buNone/>
              <a:defRPr sz="3600" kern="1200">
                <a:solidFill>
                  <a:schemeClr val="accent1"/>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57633" rtl="0" eaLnBrk="1" fontAlgn="auto" latinLnBrk="0" hangingPunct="1">
              <a:lnSpc>
                <a:spcPct val="100000"/>
              </a:lnSpc>
              <a:spcBef>
                <a:spcPct val="0"/>
              </a:spcBef>
              <a:spcAft>
                <a:spcPts val="0"/>
              </a:spcAft>
              <a:buClrTx/>
              <a:buSzTx/>
              <a:buFontTx/>
              <a:buNone/>
              <a:tabLst/>
              <a:defRPr/>
            </a:pPr>
            <a:r>
              <a:rPr kumimoji="0" lang="it-IT" sz="2800" b="0" i="0" u="none" strike="noStrike" kern="1200" cap="none" spc="0" normalizeH="0" baseline="0" noProof="0" dirty="0">
                <a:ln>
                  <a:noFill/>
                </a:ln>
                <a:solidFill>
                  <a:srgbClr val="546F98"/>
                </a:solidFill>
                <a:effectLst/>
                <a:uLnTx/>
                <a:uFillTx/>
                <a:latin typeface="Calibri" panose="020F0502020204030204" pitchFamily="34" charset="0"/>
                <a:ea typeface="+mj-ea"/>
                <a:cs typeface="+mj-cs"/>
              </a:rPr>
              <a:t>LO SPORTELLO UNICO PER LE ATTIVITA’ PRODUTTIVE (Suap)</a:t>
            </a:r>
          </a:p>
        </p:txBody>
      </p:sp>
      <p:sp>
        <p:nvSpPr>
          <p:cNvPr id="7" name="Rectangle 5">
            <a:extLst>
              <a:ext uri="{FF2B5EF4-FFF2-40B4-BE49-F238E27FC236}">
                <a16:creationId xmlns:a16="http://schemas.microsoft.com/office/drawing/2014/main" id="{AB15243B-DE3D-452F-A975-9A2B68AF048B}"/>
              </a:ext>
            </a:extLst>
          </p:cNvPr>
          <p:cNvSpPr>
            <a:spLocks noChangeArrowheads="1"/>
          </p:cNvSpPr>
          <p:nvPr/>
        </p:nvSpPr>
        <p:spPr bwMode="auto">
          <a:xfrm>
            <a:off x="0" y="457200"/>
            <a:ext cx="9906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Tree>
    <p:extLst>
      <p:ext uri="{BB962C8B-B14F-4D97-AF65-F5344CB8AC3E}">
        <p14:creationId xmlns:p14="http://schemas.microsoft.com/office/powerpoint/2010/main" val="30361916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1C8BB98C-790C-4632-9556-62E1F82DE6DC}" type="slidenum">
              <a:rPr lang="it-IT" smtClean="0"/>
              <a:t>39</a:t>
            </a:fld>
            <a:endParaRPr lang="it-IT"/>
          </a:p>
        </p:txBody>
      </p:sp>
      <p:sp>
        <p:nvSpPr>
          <p:cNvPr id="8" name="Segnaposto contenuto 2"/>
          <p:cNvSpPr txBox="1">
            <a:spLocks/>
          </p:cNvSpPr>
          <p:nvPr/>
        </p:nvSpPr>
        <p:spPr>
          <a:xfrm>
            <a:off x="560512" y="1428651"/>
            <a:ext cx="9001000" cy="4808661"/>
          </a:xfrm>
          <a:prstGeom prst="rect">
            <a:avLst/>
          </a:prstGeom>
        </p:spPr>
        <p:txBody>
          <a:bodyPr vert="horz" lIns="95763" tIns="47881" rIns="95763" bIns="47881" rtlCol="0">
            <a:noAutofit/>
          </a:bodyPr>
          <a:lstStyle>
            <a:lvl1pPr marL="359113" indent="-287289" algn="just" defTabSz="957633" rtl="0" eaLnBrk="1" latinLnBrk="0" hangingPunct="1">
              <a:spcBef>
                <a:spcPct val="20000"/>
              </a:spcBef>
              <a:buClr>
                <a:schemeClr val="accent1"/>
              </a:buClr>
              <a:buSzPct val="76000"/>
              <a:buFont typeface="Wingdings 2" pitchFamily="18" charset="2"/>
              <a:buChar char=""/>
              <a:defRPr sz="2400" kern="1200">
                <a:solidFill>
                  <a:srgbClr val="000000"/>
                </a:solidFill>
                <a:latin typeface="Calibri" panose="020F0502020204030204" pitchFamily="34" charset="0"/>
                <a:ea typeface="+mn-ea"/>
                <a:cs typeface="+mn-cs"/>
              </a:defRPr>
            </a:lvl1pPr>
            <a:lvl2pPr marL="670343" indent="-287289" algn="just" defTabSz="957633" rtl="0" eaLnBrk="1" latinLnBrk="0" hangingPunct="1">
              <a:spcBef>
                <a:spcPct val="20000"/>
              </a:spcBef>
              <a:buClr>
                <a:schemeClr val="accent1"/>
              </a:buClr>
              <a:buSzPct val="76000"/>
              <a:buFont typeface="Wingdings 2" pitchFamily="18" charset="2"/>
              <a:buChar char=""/>
              <a:defRPr sz="2200" kern="1200">
                <a:solidFill>
                  <a:srgbClr val="000000"/>
                </a:solidFill>
                <a:latin typeface="Calibri" panose="020F0502020204030204" pitchFamily="34" charset="0"/>
                <a:ea typeface="+mn-ea"/>
                <a:cs typeface="+mn-cs"/>
              </a:defRPr>
            </a:lvl2pPr>
            <a:lvl3pPr marL="957633" indent="-239408" algn="just" defTabSz="957633" rtl="0" eaLnBrk="1" latinLnBrk="0" hangingPunct="1">
              <a:spcBef>
                <a:spcPct val="20000"/>
              </a:spcBef>
              <a:buClr>
                <a:schemeClr val="accent1"/>
              </a:buClr>
              <a:buSzPct val="76000"/>
              <a:buFont typeface="Wingdings 2" pitchFamily="18" charset="2"/>
              <a:buChar char=""/>
              <a:defRPr sz="2000" kern="1200">
                <a:solidFill>
                  <a:srgbClr val="000000"/>
                </a:solidFill>
                <a:latin typeface="Calibri" panose="020F0502020204030204" pitchFamily="34" charset="0"/>
                <a:ea typeface="+mn-ea"/>
                <a:cs typeface="+mn-cs"/>
              </a:defRPr>
            </a:lvl3pPr>
            <a:lvl4pPr marL="1177891" indent="-239408" algn="just" defTabSz="957633" rtl="0" eaLnBrk="1" latinLnBrk="0" hangingPunct="1">
              <a:spcBef>
                <a:spcPct val="20000"/>
              </a:spcBef>
              <a:buClr>
                <a:schemeClr val="accent1"/>
              </a:buClr>
              <a:buSzPct val="76000"/>
              <a:buFont typeface="Wingdings 2" pitchFamily="18" charset="2"/>
              <a:buChar char=""/>
              <a:defRPr sz="1800" kern="1200">
                <a:solidFill>
                  <a:srgbClr val="000000"/>
                </a:solidFill>
                <a:latin typeface="Calibri" panose="020F0502020204030204" pitchFamily="34" charset="0"/>
                <a:ea typeface="+mn-ea"/>
                <a:cs typeface="+mn-cs"/>
              </a:defRPr>
            </a:lvl4pPr>
            <a:lvl5pPr marL="1388569" indent="-239408" algn="just" defTabSz="957633" rtl="0" eaLnBrk="1" latinLnBrk="0" hangingPunct="1">
              <a:spcBef>
                <a:spcPct val="20000"/>
              </a:spcBef>
              <a:buClr>
                <a:schemeClr val="accent1"/>
              </a:buClr>
              <a:buSzPct val="76000"/>
              <a:buFont typeface="Wingdings 2" pitchFamily="18" charset="2"/>
              <a:buChar char=""/>
              <a:defRPr sz="1600" kern="1200" baseline="0">
                <a:solidFill>
                  <a:srgbClr val="000000"/>
                </a:solidFill>
                <a:latin typeface="Calibri" panose="020F0502020204030204" pitchFamily="34" charset="0"/>
                <a:ea typeface="+mn-ea"/>
                <a:cs typeface="+mn-cs"/>
              </a:defRPr>
            </a:lvl5pPr>
            <a:lvl6pPr marL="1589672"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6pPr>
            <a:lvl7pPr marL="1800353"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7pPr>
            <a:lvl8pPr marL="201103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8pPr>
            <a:lvl9pPr marL="222171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9pPr>
          </a:lstStyle>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lang="it-IT" dirty="0"/>
              <a:t>INDIRIZZI REGIONALI LOMBARDIA</a:t>
            </a:r>
          </a:p>
          <a:p>
            <a:pPr marL="71824" indent="0">
              <a:buClr>
                <a:srgbClr val="546F98"/>
              </a:buClr>
              <a:buNone/>
              <a:defRPr/>
            </a:pPr>
            <a:endParaRPr lang="it-IT" sz="1800" dirty="0"/>
          </a:p>
          <a:p>
            <a:pPr marL="71824" indent="0">
              <a:buClr>
                <a:srgbClr val="546F98"/>
              </a:buClr>
              <a:buNone/>
              <a:defRPr/>
            </a:pPr>
            <a:r>
              <a:rPr lang="it-IT" sz="1800" dirty="0"/>
              <a:t>➢ </a:t>
            </a:r>
            <a:r>
              <a:rPr lang="it-IT" sz="2000" dirty="0"/>
              <a:t>promozione di un approccio volontaristico, nell’ottica del riconoscimento di aggregazioni dal basso delle strutture comunali, secondo un approccio bottom up rispettoso dell’autonomia politica e di governo degli Enti di prossimità, per stimolare aggregazioni “a più velocità” corrispondenti al diverso grado di maturazione delle politiche pubbliche, in ossequio al principio di differenziazione; </a:t>
            </a:r>
          </a:p>
          <a:p>
            <a:pPr marL="71824" indent="0">
              <a:buClr>
                <a:srgbClr val="546F98"/>
              </a:buClr>
              <a:buNone/>
              <a:defRPr/>
            </a:pPr>
            <a:endParaRPr lang="it-IT" sz="2000" dirty="0"/>
          </a:p>
          <a:p>
            <a:pPr marL="71824" indent="0">
              <a:buClr>
                <a:srgbClr val="546F98"/>
              </a:buClr>
              <a:buNone/>
              <a:defRPr/>
            </a:pPr>
            <a:r>
              <a:rPr lang="it-IT" sz="2000" dirty="0"/>
              <a:t>➢ interconnessione del principio di volontarietà con l’accesso a forme di premialità, nell’ottica della spontanea emersione del comune interesse (dell’Amministrazione regionale e delle Amministrazioni di prossimità) per l’avvio di un percorso graduale di miglioramento dei livelli di servizio dei Suap nei territori che si riveleranno “pronti” a supportare la promozione di ulteriori step di avanzamento. </a:t>
            </a:r>
          </a:p>
        </p:txBody>
      </p:sp>
      <p:sp>
        <p:nvSpPr>
          <p:cNvPr id="9" name="Titolo 1"/>
          <p:cNvSpPr txBox="1">
            <a:spLocks/>
          </p:cNvSpPr>
          <p:nvPr/>
        </p:nvSpPr>
        <p:spPr>
          <a:xfrm>
            <a:off x="1352600" y="620688"/>
            <a:ext cx="7920880" cy="792088"/>
          </a:xfrm>
          <a:prstGeom prst="rect">
            <a:avLst/>
          </a:prstGeom>
        </p:spPr>
        <p:txBody>
          <a:bodyPr vert="horz" lIns="95763" tIns="47881" rIns="95763" bIns="47881" rtlCol="0" anchor="b">
            <a:noAutofit/>
          </a:bodyPr>
          <a:lstStyle>
            <a:lvl1pPr algn="l" defTabSz="957633" rtl="0" eaLnBrk="1" latinLnBrk="0" hangingPunct="1">
              <a:spcBef>
                <a:spcPct val="0"/>
              </a:spcBef>
              <a:buNone/>
              <a:defRPr sz="3600" kern="1200">
                <a:solidFill>
                  <a:schemeClr val="accent1"/>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57633" rtl="0" eaLnBrk="1" fontAlgn="auto" latinLnBrk="0" hangingPunct="1">
              <a:lnSpc>
                <a:spcPct val="100000"/>
              </a:lnSpc>
              <a:spcBef>
                <a:spcPct val="0"/>
              </a:spcBef>
              <a:spcAft>
                <a:spcPts val="0"/>
              </a:spcAft>
              <a:buClrTx/>
              <a:buSzTx/>
              <a:buFontTx/>
              <a:buNone/>
              <a:tabLst/>
              <a:defRPr/>
            </a:pPr>
            <a:r>
              <a:rPr kumimoji="0" lang="it-IT" sz="2800" b="0" i="0" u="none" strike="noStrike" kern="1200" cap="none" spc="0" normalizeH="0" baseline="0" noProof="0" dirty="0">
                <a:ln>
                  <a:noFill/>
                </a:ln>
                <a:solidFill>
                  <a:srgbClr val="546F98"/>
                </a:solidFill>
                <a:effectLst/>
                <a:uLnTx/>
                <a:uFillTx/>
                <a:latin typeface="Calibri" panose="020F0502020204030204" pitchFamily="34" charset="0"/>
                <a:ea typeface="+mj-ea"/>
                <a:cs typeface="+mj-cs"/>
              </a:rPr>
              <a:t>LO SPORTELLO UNICO PER LE ATTIVITA’ PRODUTTIVE (Suap)</a:t>
            </a:r>
          </a:p>
        </p:txBody>
      </p:sp>
      <p:sp>
        <p:nvSpPr>
          <p:cNvPr id="7" name="Rectangle 5">
            <a:extLst>
              <a:ext uri="{FF2B5EF4-FFF2-40B4-BE49-F238E27FC236}">
                <a16:creationId xmlns:a16="http://schemas.microsoft.com/office/drawing/2014/main" id="{AB15243B-DE3D-452F-A975-9A2B68AF048B}"/>
              </a:ext>
            </a:extLst>
          </p:cNvPr>
          <p:cNvSpPr>
            <a:spLocks noChangeArrowheads="1"/>
          </p:cNvSpPr>
          <p:nvPr/>
        </p:nvSpPr>
        <p:spPr bwMode="auto">
          <a:xfrm>
            <a:off x="0" y="457200"/>
            <a:ext cx="9906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Tree>
    <p:extLst>
      <p:ext uri="{BB962C8B-B14F-4D97-AF65-F5344CB8AC3E}">
        <p14:creationId xmlns:p14="http://schemas.microsoft.com/office/powerpoint/2010/main" val="1937104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08584" y="1196752"/>
            <a:ext cx="7920880" cy="696787"/>
          </a:xfrm>
        </p:spPr>
        <p:txBody>
          <a:bodyPr/>
          <a:lstStyle/>
          <a:p>
            <a:r>
              <a:rPr lang="it-IT" dirty="0"/>
              <a:t>QUALI SONO I COMPITI DEL COMUNE VERSO LE ATTIVITA’ PRODUTTIVE?</a:t>
            </a:r>
          </a:p>
        </p:txBody>
      </p:sp>
      <p:sp>
        <p:nvSpPr>
          <p:cNvPr id="3" name="Segnaposto contenuto 2"/>
          <p:cNvSpPr>
            <a:spLocks noGrp="1"/>
          </p:cNvSpPr>
          <p:nvPr>
            <p:ph idx="1"/>
          </p:nvPr>
        </p:nvSpPr>
        <p:spPr>
          <a:xfrm>
            <a:off x="632520" y="2420888"/>
            <a:ext cx="8640960" cy="3744416"/>
          </a:xfrm>
        </p:spPr>
        <p:txBody>
          <a:bodyPr>
            <a:normAutofit/>
          </a:bodyPr>
          <a:lstStyle/>
          <a:p>
            <a:pPr marL="71824" indent="0">
              <a:buNone/>
            </a:pPr>
            <a:r>
              <a:rPr lang="it-IT" sz="2400" dirty="0"/>
              <a:t>1° ATTRARRE INVESTIMENTI NEL PROPRIO TERRITORIO</a:t>
            </a:r>
          </a:p>
          <a:p>
            <a:endParaRPr lang="it-IT" sz="2400" dirty="0"/>
          </a:p>
          <a:p>
            <a:pPr marL="71824" indent="0">
              <a:buNone/>
            </a:pPr>
            <a:r>
              <a:rPr lang="it-IT" sz="2400" dirty="0"/>
              <a:t>2° GARANTIRE UN ORDINATO SVOLGIMENTO DELLE ATTIVITA’</a:t>
            </a:r>
          </a:p>
          <a:p>
            <a:endParaRPr lang="it-IT" sz="2400" dirty="0"/>
          </a:p>
          <a:p>
            <a:pPr marL="71824" indent="0">
              <a:buNone/>
            </a:pPr>
            <a:r>
              <a:rPr lang="it-IT" sz="2400" dirty="0"/>
              <a:t>3° STABILIRE POLITICHE COORDINATE TRA IL COMMERCIO E TUTTTE LE ALTRE ATTIVITA’ “SU STRADA” (PARACOMMERCIALI)</a:t>
            </a:r>
          </a:p>
          <a:p>
            <a:endParaRPr lang="it-IT" sz="2400" dirty="0"/>
          </a:p>
          <a:p>
            <a:pPr marL="71824" indent="0">
              <a:buNone/>
            </a:pPr>
            <a:r>
              <a:rPr lang="it-IT" sz="2400" dirty="0"/>
              <a:t>COME FARE?</a:t>
            </a:r>
          </a:p>
        </p:txBody>
      </p:sp>
    </p:spTree>
    <p:extLst>
      <p:ext uri="{BB962C8B-B14F-4D97-AF65-F5344CB8AC3E}">
        <p14:creationId xmlns:p14="http://schemas.microsoft.com/office/powerpoint/2010/main" val="4062471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1C8BB98C-790C-4632-9556-62E1F82DE6DC}" type="slidenum">
              <a:rPr lang="it-IT" smtClean="0"/>
              <a:t>40</a:t>
            </a:fld>
            <a:endParaRPr lang="it-IT"/>
          </a:p>
        </p:txBody>
      </p:sp>
      <p:sp>
        <p:nvSpPr>
          <p:cNvPr id="8" name="Segnaposto contenuto 2"/>
          <p:cNvSpPr txBox="1">
            <a:spLocks/>
          </p:cNvSpPr>
          <p:nvPr/>
        </p:nvSpPr>
        <p:spPr>
          <a:xfrm>
            <a:off x="560512" y="1428651"/>
            <a:ext cx="9001000" cy="4808661"/>
          </a:xfrm>
          <a:prstGeom prst="rect">
            <a:avLst/>
          </a:prstGeom>
        </p:spPr>
        <p:txBody>
          <a:bodyPr vert="horz" lIns="95763" tIns="47881" rIns="95763" bIns="47881" rtlCol="0">
            <a:noAutofit/>
          </a:bodyPr>
          <a:lstStyle>
            <a:lvl1pPr marL="359113" indent="-287289" algn="just" defTabSz="957633" rtl="0" eaLnBrk="1" latinLnBrk="0" hangingPunct="1">
              <a:spcBef>
                <a:spcPct val="20000"/>
              </a:spcBef>
              <a:buClr>
                <a:schemeClr val="accent1"/>
              </a:buClr>
              <a:buSzPct val="76000"/>
              <a:buFont typeface="Wingdings 2" pitchFamily="18" charset="2"/>
              <a:buChar char=""/>
              <a:defRPr sz="2400" kern="1200">
                <a:solidFill>
                  <a:srgbClr val="000000"/>
                </a:solidFill>
                <a:latin typeface="Calibri" panose="020F0502020204030204" pitchFamily="34" charset="0"/>
                <a:ea typeface="+mn-ea"/>
                <a:cs typeface="+mn-cs"/>
              </a:defRPr>
            </a:lvl1pPr>
            <a:lvl2pPr marL="670343" indent="-287289" algn="just" defTabSz="957633" rtl="0" eaLnBrk="1" latinLnBrk="0" hangingPunct="1">
              <a:spcBef>
                <a:spcPct val="20000"/>
              </a:spcBef>
              <a:buClr>
                <a:schemeClr val="accent1"/>
              </a:buClr>
              <a:buSzPct val="76000"/>
              <a:buFont typeface="Wingdings 2" pitchFamily="18" charset="2"/>
              <a:buChar char=""/>
              <a:defRPr sz="2200" kern="1200">
                <a:solidFill>
                  <a:srgbClr val="000000"/>
                </a:solidFill>
                <a:latin typeface="Calibri" panose="020F0502020204030204" pitchFamily="34" charset="0"/>
                <a:ea typeface="+mn-ea"/>
                <a:cs typeface="+mn-cs"/>
              </a:defRPr>
            </a:lvl2pPr>
            <a:lvl3pPr marL="957633" indent="-239408" algn="just" defTabSz="957633" rtl="0" eaLnBrk="1" latinLnBrk="0" hangingPunct="1">
              <a:spcBef>
                <a:spcPct val="20000"/>
              </a:spcBef>
              <a:buClr>
                <a:schemeClr val="accent1"/>
              </a:buClr>
              <a:buSzPct val="76000"/>
              <a:buFont typeface="Wingdings 2" pitchFamily="18" charset="2"/>
              <a:buChar char=""/>
              <a:defRPr sz="2000" kern="1200">
                <a:solidFill>
                  <a:srgbClr val="000000"/>
                </a:solidFill>
                <a:latin typeface="Calibri" panose="020F0502020204030204" pitchFamily="34" charset="0"/>
                <a:ea typeface="+mn-ea"/>
                <a:cs typeface="+mn-cs"/>
              </a:defRPr>
            </a:lvl3pPr>
            <a:lvl4pPr marL="1177891" indent="-239408" algn="just" defTabSz="957633" rtl="0" eaLnBrk="1" latinLnBrk="0" hangingPunct="1">
              <a:spcBef>
                <a:spcPct val="20000"/>
              </a:spcBef>
              <a:buClr>
                <a:schemeClr val="accent1"/>
              </a:buClr>
              <a:buSzPct val="76000"/>
              <a:buFont typeface="Wingdings 2" pitchFamily="18" charset="2"/>
              <a:buChar char=""/>
              <a:defRPr sz="1800" kern="1200">
                <a:solidFill>
                  <a:srgbClr val="000000"/>
                </a:solidFill>
                <a:latin typeface="Calibri" panose="020F0502020204030204" pitchFamily="34" charset="0"/>
                <a:ea typeface="+mn-ea"/>
                <a:cs typeface="+mn-cs"/>
              </a:defRPr>
            </a:lvl4pPr>
            <a:lvl5pPr marL="1388569" indent="-239408" algn="just" defTabSz="957633" rtl="0" eaLnBrk="1" latinLnBrk="0" hangingPunct="1">
              <a:spcBef>
                <a:spcPct val="20000"/>
              </a:spcBef>
              <a:buClr>
                <a:schemeClr val="accent1"/>
              </a:buClr>
              <a:buSzPct val="76000"/>
              <a:buFont typeface="Wingdings 2" pitchFamily="18" charset="2"/>
              <a:buChar char=""/>
              <a:defRPr sz="1600" kern="1200" baseline="0">
                <a:solidFill>
                  <a:srgbClr val="000000"/>
                </a:solidFill>
                <a:latin typeface="Calibri" panose="020F0502020204030204" pitchFamily="34" charset="0"/>
                <a:ea typeface="+mn-ea"/>
                <a:cs typeface="+mn-cs"/>
              </a:defRPr>
            </a:lvl5pPr>
            <a:lvl6pPr marL="1589672"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6pPr>
            <a:lvl7pPr marL="1800353"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7pPr>
            <a:lvl8pPr marL="201103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8pPr>
            <a:lvl9pPr marL="222171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9pPr>
          </a:lstStyle>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lang="it-IT" dirty="0"/>
              <a:t>INDIRIZZI REGIONALI LOMBARDIA</a:t>
            </a:r>
          </a:p>
          <a:p>
            <a:pPr marL="71824" indent="0">
              <a:buClr>
                <a:srgbClr val="546F98"/>
              </a:buClr>
              <a:buNone/>
              <a:defRPr/>
            </a:pPr>
            <a:r>
              <a:rPr lang="it-IT" sz="1600" dirty="0"/>
              <a:t>Lo Sportello Unico per le Attività Produttive sia esso costituito in forma singola oppure associata dovrebbe rispondere ai seguenti criteri : </a:t>
            </a:r>
          </a:p>
          <a:p>
            <a:pPr marL="71824" indent="0">
              <a:buClr>
                <a:srgbClr val="546F98"/>
              </a:buClr>
              <a:buNone/>
              <a:defRPr/>
            </a:pPr>
            <a:endParaRPr lang="it-IT" sz="1600" dirty="0"/>
          </a:p>
          <a:p>
            <a:pPr marL="414724" indent="-342900">
              <a:buClr>
                <a:srgbClr val="546F98"/>
              </a:buClr>
              <a:buAutoNum type="arabicPeriod"/>
              <a:defRPr/>
            </a:pPr>
            <a:r>
              <a:rPr lang="it-IT" sz="2000" dirty="0"/>
              <a:t>rispetto di un set di parametri organizzativi, operativi e livelli di servizio espressione diretta del contemperamento tra la dimensione numerico-operativa e le caratteristiche morfologico-territoriali; </a:t>
            </a:r>
          </a:p>
          <a:p>
            <a:pPr marL="414724" indent="-342900">
              <a:buClr>
                <a:srgbClr val="546F98"/>
              </a:buClr>
              <a:buAutoNum type="arabicPeriod"/>
              <a:defRPr/>
            </a:pPr>
            <a:r>
              <a:rPr lang="it-IT" sz="2000" dirty="0"/>
              <a:t>rispetto dei criteri di territorializzazione dei Suap singoli e associati nonché degli ambiti a carattere residuale a geometria variabile; </a:t>
            </a:r>
          </a:p>
          <a:p>
            <a:pPr marL="414724" indent="-342900">
              <a:buClr>
                <a:srgbClr val="546F98"/>
              </a:buClr>
              <a:buAutoNum type="arabicPeriod"/>
              <a:defRPr/>
            </a:pPr>
            <a:r>
              <a:rPr lang="it-IT" sz="2000" dirty="0"/>
              <a:t>rispetto delle logiche di coerenza territoriale informate alla costituzione di Suap associati entro ambiti e circoscrizioni amministrative già esistenti e tendenziale rispetto del criterio di contiguità territoriale tra le Amministrazioni locali coinvolte; </a:t>
            </a:r>
          </a:p>
          <a:p>
            <a:pPr marL="414724" indent="-342900">
              <a:buClr>
                <a:srgbClr val="546F98"/>
              </a:buClr>
              <a:buAutoNum type="arabicPeriod"/>
              <a:defRPr/>
            </a:pPr>
            <a:r>
              <a:rPr lang="it-IT" sz="2000" dirty="0"/>
              <a:t>dimensionamento minimo del Suap tale da contemplare 3 Unità equivalenti (3 persone a tempo pieno– Full Time </a:t>
            </a:r>
            <a:r>
              <a:rPr lang="it-IT" sz="2000" dirty="0" err="1"/>
              <a:t>Equivalent</a:t>
            </a:r>
            <a:r>
              <a:rPr lang="it-IT" sz="2000" dirty="0"/>
              <a:t>); </a:t>
            </a:r>
          </a:p>
        </p:txBody>
      </p:sp>
      <p:sp>
        <p:nvSpPr>
          <p:cNvPr id="9" name="Titolo 1"/>
          <p:cNvSpPr txBox="1">
            <a:spLocks/>
          </p:cNvSpPr>
          <p:nvPr/>
        </p:nvSpPr>
        <p:spPr>
          <a:xfrm>
            <a:off x="1352600" y="620688"/>
            <a:ext cx="7920880" cy="792088"/>
          </a:xfrm>
          <a:prstGeom prst="rect">
            <a:avLst/>
          </a:prstGeom>
        </p:spPr>
        <p:txBody>
          <a:bodyPr vert="horz" lIns="95763" tIns="47881" rIns="95763" bIns="47881" rtlCol="0" anchor="b">
            <a:noAutofit/>
          </a:bodyPr>
          <a:lstStyle>
            <a:lvl1pPr algn="l" defTabSz="957633" rtl="0" eaLnBrk="1" latinLnBrk="0" hangingPunct="1">
              <a:spcBef>
                <a:spcPct val="0"/>
              </a:spcBef>
              <a:buNone/>
              <a:defRPr sz="3600" kern="1200">
                <a:solidFill>
                  <a:schemeClr val="accent1"/>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57633" rtl="0" eaLnBrk="1" fontAlgn="auto" latinLnBrk="0" hangingPunct="1">
              <a:lnSpc>
                <a:spcPct val="100000"/>
              </a:lnSpc>
              <a:spcBef>
                <a:spcPct val="0"/>
              </a:spcBef>
              <a:spcAft>
                <a:spcPts val="0"/>
              </a:spcAft>
              <a:buClrTx/>
              <a:buSzTx/>
              <a:buFontTx/>
              <a:buNone/>
              <a:tabLst/>
              <a:defRPr/>
            </a:pPr>
            <a:r>
              <a:rPr kumimoji="0" lang="it-IT" sz="2800" b="0" i="0" u="none" strike="noStrike" kern="1200" cap="none" spc="0" normalizeH="0" baseline="0" noProof="0" dirty="0">
                <a:ln>
                  <a:noFill/>
                </a:ln>
                <a:solidFill>
                  <a:srgbClr val="546F98"/>
                </a:solidFill>
                <a:effectLst/>
                <a:uLnTx/>
                <a:uFillTx/>
                <a:latin typeface="Calibri" panose="020F0502020204030204" pitchFamily="34" charset="0"/>
                <a:ea typeface="+mj-ea"/>
                <a:cs typeface="+mj-cs"/>
              </a:rPr>
              <a:t>LO SPORTELLO UNICO PER LE ATTIVITA’ PRODUTTIVE (Suap)</a:t>
            </a:r>
          </a:p>
        </p:txBody>
      </p:sp>
      <p:sp>
        <p:nvSpPr>
          <p:cNvPr id="7" name="Rectangle 5">
            <a:extLst>
              <a:ext uri="{FF2B5EF4-FFF2-40B4-BE49-F238E27FC236}">
                <a16:creationId xmlns:a16="http://schemas.microsoft.com/office/drawing/2014/main" id="{AB15243B-DE3D-452F-A975-9A2B68AF048B}"/>
              </a:ext>
            </a:extLst>
          </p:cNvPr>
          <p:cNvSpPr>
            <a:spLocks noChangeArrowheads="1"/>
          </p:cNvSpPr>
          <p:nvPr/>
        </p:nvSpPr>
        <p:spPr bwMode="auto">
          <a:xfrm>
            <a:off x="0" y="457200"/>
            <a:ext cx="9906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Tree>
    <p:extLst>
      <p:ext uri="{BB962C8B-B14F-4D97-AF65-F5344CB8AC3E}">
        <p14:creationId xmlns:p14="http://schemas.microsoft.com/office/powerpoint/2010/main" val="11782264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1C8BB98C-790C-4632-9556-62E1F82DE6DC}" type="slidenum">
              <a:rPr lang="it-IT" smtClean="0"/>
              <a:t>41</a:t>
            </a:fld>
            <a:endParaRPr lang="it-IT"/>
          </a:p>
        </p:txBody>
      </p:sp>
      <p:sp>
        <p:nvSpPr>
          <p:cNvPr id="8" name="Segnaposto contenuto 2"/>
          <p:cNvSpPr txBox="1">
            <a:spLocks/>
          </p:cNvSpPr>
          <p:nvPr/>
        </p:nvSpPr>
        <p:spPr>
          <a:xfrm>
            <a:off x="560512" y="1428651"/>
            <a:ext cx="9001000" cy="4808661"/>
          </a:xfrm>
          <a:prstGeom prst="rect">
            <a:avLst/>
          </a:prstGeom>
        </p:spPr>
        <p:txBody>
          <a:bodyPr vert="horz" lIns="95763" tIns="47881" rIns="95763" bIns="47881" rtlCol="0">
            <a:noAutofit/>
          </a:bodyPr>
          <a:lstStyle>
            <a:lvl1pPr marL="359113" indent="-287289" algn="just" defTabSz="957633" rtl="0" eaLnBrk="1" latinLnBrk="0" hangingPunct="1">
              <a:spcBef>
                <a:spcPct val="20000"/>
              </a:spcBef>
              <a:buClr>
                <a:schemeClr val="accent1"/>
              </a:buClr>
              <a:buSzPct val="76000"/>
              <a:buFont typeface="Wingdings 2" pitchFamily="18" charset="2"/>
              <a:buChar char=""/>
              <a:defRPr sz="2400" kern="1200">
                <a:solidFill>
                  <a:srgbClr val="000000"/>
                </a:solidFill>
                <a:latin typeface="Calibri" panose="020F0502020204030204" pitchFamily="34" charset="0"/>
                <a:ea typeface="+mn-ea"/>
                <a:cs typeface="+mn-cs"/>
              </a:defRPr>
            </a:lvl1pPr>
            <a:lvl2pPr marL="670343" indent="-287289" algn="just" defTabSz="957633" rtl="0" eaLnBrk="1" latinLnBrk="0" hangingPunct="1">
              <a:spcBef>
                <a:spcPct val="20000"/>
              </a:spcBef>
              <a:buClr>
                <a:schemeClr val="accent1"/>
              </a:buClr>
              <a:buSzPct val="76000"/>
              <a:buFont typeface="Wingdings 2" pitchFamily="18" charset="2"/>
              <a:buChar char=""/>
              <a:defRPr sz="2200" kern="1200">
                <a:solidFill>
                  <a:srgbClr val="000000"/>
                </a:solidFill>
                <a:latin typeface="Calibri" panose="020F0502020204030204" pitchFamily="34" charset="0"/>
                <a:ea typeface="+mn-ea"/>
                <a:cs typeface="+mn-cs"/>
              </a:defRPr>
            </a:lvl2pPr>
            <a:lvl3pPr marL="957633" indent="-239408" algn="just" defTabSz="957633" rtl="0" eaLnBrk="1" latinLnBrk="0" hangingPunct="1">
              <a:spcBef>
                <a:spcPct val="20000"/>
              </a:spcBef>
              <a:buClr>
                <a:schemeClr val="accent1"/>
              </a:buClr>
              <a:buSzPct val="76000"/>
              <a:buFont typeface="Wingdings 2" pitchFamily="18" charset="2"/>
              <a:buChar char=""/>
              <a:defRPr sz="2000" kern="1200">
                <a:solidFill>
                  <a:srgbClr val="000000"/>
                </a:solidFill>
                <a:latin typeface="Calibri" panose="020F0502020204030204" pitchFamily="34" charset="0"/>
                <a:ea typeface="+mn-ea"/>
                <a:cs typeface="+mn-cs"/>
              </a:defRPr>
            </a:lvl3pPr>
            <a:lvl4pPr marL="1177891" indent="-239408" algn="just" defTabSz="957633" rtl="0" eaLnBrk="1" latinLnBrk="0" hangingPunct="1">
              <a:spcBef>
                <a:spcPct val="20000"/>
              </a:spcBef>
              <a:buClr>
                <a:schemeClr val="accent1"/>
              </a:buClr>
              <a:buSzPct val="76000"/>
              <a:buFont typeface="Wingdings 2" pitchFamily="18" charset="2"/>
              <a:buChar char=""/>
              <a:defRPr sz="1800" kern="1200">
                <a:solidFill>
                  <a:srgbClr val="000000"/>
                </a:solidFill>
                <a:latin typeface="Calibri" panose="020F0502020204030204" pitchFamily="34" charset="0"/>
                <a:ea typeface="+mn-ea"/>
                <a:cs typeface="+mn-cs"/>
              </a:defRPr>
            </a:lvl4pPr>
            <a:lvl5pPr marL="1388569" indent="-239408" algn="just" defTabSz="957633" rtl="0" eaLnBrk="1" latinLnBrk="0" hangingPunct="1">
              <a:spcBef>
                <a:spcPct val="20000"/>
              </a:spcBef>
              <a:buClr>
                <a:schemeClr val="accent1"/>
              </a:buClr>
              <a:buSzPct val="76000"/>
              <a:buFont typeface="Wingdings 2" pitchFamily="18" charset="2"/>
              <a:buChar char=""/>
              <a:defRPr sz="1600" kern="1200" baseline="0">
                <a:solidFill>
                  <a:srgbClr val="000000"/>
                </a:solidFill>
                <a:latin typeface="Calibri" panose="020F0502020204030204" pitchFamily="34" charset="0"/>
                <a:ea typeface="+mn-ea"/>
                <a:cs typeface="+mn-cs"/>
              </a:defRPr>
            </a:lvl5pPr>
            <a:lvl6pPr marL="1589672"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6pPr>
            <a:lvl7pPr marL="1800353"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7pPr>
            <a:lvl8pPr marL="201103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8pPr>
            <a:lvl9pPr marL="222171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9pPr>
          </a:lstStyle>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lang="it-IT" dirty="0"/>
              <a:t>INDIRIZZI REGIONALI LOMBARDIA</a:t>
            </a:r>
          </a:p>
          <a:p>
            <a:pPr marL="71824" indent="0">
              <a:buClr>
                <a:srgbClr val="546F98"/>
              </a:buClr>
              <a:buNone/>
              <a:defRPr/>
            </a:pPr>
            <a:r>
              <a:rPr lang="it-IT" sz="1400" dirty="0"/>
              <a:t>Lo Sportello Unico per le Attività Produttive sia esso costituito in forma singola oppure associata dovrebbe rispondere ai seguenti criteri : </a:t>
            </a:r>
          </a:p>
          <a:p>
            <a:pPr marL="71824" indent="0">
              <a:buClr>
                <a:srgbClr val="546F98"/>
              </a:buClr>
              <a:buNone/>
              <a:defRPr/>
            </a:pPr>
            <a:endParaRPr lang="it-IT" sz="1400" dirty="0"/>
          </a:p>
          <a:p>
            <a:pPr marL="414724" indent="-342900">
              <a:buClr>
                <a:srgbClr val="546F98"/>
              </a:buClr>
              <a:buFont typeface="+mj-lt"/>
              <a:buAutoNum type="arabicPeriod" startAt="5"/>
              <a:defRPr/>
            </a:pPr>
            <a:r>
              <a:rPr lang="it-IT" sz="2000" dirty="0"/>
              <a:t>individuazione di un Responsabile del Suap; </a:t>
            </a:r>
          </a:p>
          <a:p>
            <a:pPr marL="414724" indent="-342900">
              <a:buClr>
                <a:srgbClr val="546F98"/>
              </a:buClr>
              <a:buFont typeface="+mj-lt"/>
              <a:buAutoNum type="arabicPeriod" startAt="5"/>
              <a:defRPr/>
            </a:pPr>
            <a:r>
              <a:rPr lang="it-IT" sz="2000" dirty="0"/>
              <a:t>gestione da parte dello Sportello di un numero minimo di pratiche/procedimenti pari a 1.050 unità; </a:t>
            </a:r>
          </a:p>
          <a:p>
            <a:pPr marL="414724" indent="-342900">
              <a:buClr>
                <a:srgbClr val="546F98"/>
              </a:buClr>
              <a:buFont typeface="+mj-lt"/>
              <a:buAutoNum type="arabicPeriod" startAt="5"/>
              <a:defRPr/>
            </a:pPr>
            <a:r>
              <a:rPr lang="it-IT" sz="2000" dirty="0"/>
              <a:t> operatività dello Sportello informata al pieno rispetto delle disposizioni del d.p.r. n. 160/2010, in particolare per quanto attiene all’utilizzo di una piattaforma telematica integralmente interoperabile; </a:t>
            </a:r>
          </a:p>
          <a:p>
            <a:pPr marL="414724" indent="-342900">
              <a:buClr>
                <a:srgbClr val="546F98"/>
              </a:buClr>
              <a:buFont typeface="+mj-lt"/>
              <a:buAutoNum type="arabicPeriod" startAt="5"/>
              <a:defRPr/>
            </a:pPr>
            <a:r>
              <a:rPr lang="it-IT" sz="2000" dirty="0"/>
              <a:t>alimentazione del fascicolo Informatico d’Impresa secondo le specifiche tecniche di interoperabilità previste dalla disciplina di riferimento</a:t>
            </a:r>
            <a:endParaRPr kumimoji="0" lang="it-IT"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9" name="Titolo 1"/>
          <p:cNvSpPr txBox="1">
            <a:spLocks/>
          </p:cNvSpPr>
          <p:nvPr/>
        </p:nvSpPr>
        <p:spPr>
          <a:xfrm>
            <a:off x="1352600" y="620688"/>
            <a:ext cx="7920880" cy="792088"/>
          </a:xfrm>
          <a:prstGeom prst="rect">
            <a:avLst/>
          </a:prstGeom>
        </p:spPr>
        <p:txBody>
          <a:bodyPr vert="horz" lIns="95763" tIns="47881" rIns="95763" bIns="47881" rtlCol="0" anchor="b">
            <a:noAutofit/>
          </a:bodyPr>
          <a:lstStyle>
            <a:lvl1pPr algn="l" defTabSz="957633" rtl="0" eaLnBrk="1" latinLnBrk="0" hangingPunct="1">
              <a:spcBef>
                <a:spcPct val="0"/>
              </a:spcBef>
              <a:buNone/>
              <a:defRPr sz="3600" kern="1200">
                <a:solidFill>
                  <a:schemeClr val="accent1"/>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57633" rtl="0" eaLnBrk="1" fontAlgn="auto" latinLnBrk="0" hangingPunct="1">
              <a:lnSpc>
                <a:spcPct val="100000"/>
              </a:lnSpc>
              <a:spcBef>
                <a:spcPct val="0"/>
              </a:spcBef>
              <a:spcAft>
                <a:spcPts val="0"/>
              </a:spcAft>
              <a:buClrTx/>
              <a:buSzTx/>
              <a:buFontTx/>
              <a:buNone/>
              <a:tabLst/>
              <a:defRPr/>
            </a:pPr>
            <a:r>
              <a:rPr kumimoji="0" lang="it-IT" sz="2800" b="0" i="0" u="none" strike="noStrike" kern="1200" cap="none" spc="0" normalizeH="0" baseline="0" noProof="0" dirty="0">
                <a:ln>
                  <a:noFill/>
                </a:ln>
                <a:solidFill>
                  <a:srgbClr val="546F98"/>
                </a:solidFill>
                <a:effectLst/>
                <a:uLnTx/>
                <a:uFillTx/>
                <a:latin typeface="Calibri" panose="020F0502020204030204" pitchFamily="34" charset="0"/>
                <a:ea typeface="+mj-ea"/>
                <a:cs typeface="+mj-cs"/>
              </a:rPr>
              <a:t>LO SPORTELLO UNICO PER LE ATTIVITA’ PRODUTTIVE (Suap)</a:t>
            </a:r>
          </a:p>
        </p:txBody>
      </p:sp>
      <p:sp>
        <p:nvSpPr>
          <p:cNvPr id="7" name="Rectangle 5">
            <a:extLst>
              <a:ext uri="{FF2B5EF4-FFF2-40B4-BE49-F238E27FC236}">
                <a16:creationId xmlns:a16="http://schemas.microsoft.com/office/drawing/2014/main" id="{AB15243B-DE3D-452F-A975-9A2B68AF048B}"/>
              </a:ext>
            </a:extLst>
          </p:cNvPr>
          <p:cNvSpPr>
            <a:spLocks noChangeArrowheads="1"/>
          </p:cNvSpPr>
          <p:nvPr/>
        </p:nvSpPr>
        <p:spPr bwMode="auto">
          <a:xfrm>
            <a:off x="0" y="457200"/>
            <a:ext cx="9906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Tree>
    <p:extLst>
      <p:ext uri="{BB962C8B-B14F-4D97-AF65-F5344CB8AC3E}">
        <p14:creationId xmlns:p14="http://schemas.microsoft.com/office/powerpoint/2010/main" val="1553820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1C8BB98C-790C-4632-9556-62E1F82DE6DC}" type="slidenum">
              <a:rPr lang="it-IT" smtClean="0"/>
              <a:t>42</a:t>
            </a:fld>
            <a:endParaRPr lang="it-IT"/>
          </a:p>
        </p:txBody>
      </p:sp>
      <p:sp>
        <p:nvSpPr>
          <p:cNvPr id="8" name="Segnaposto contenuto 2"/>
          <p:cNvSpPr txBox="1">
            <a:spLocks/>
          </p:cNvSpPr>
          <p:nvPr/>
        </p:nvSpPr>
        <p:spPr>
          <a:xfrm>
            <a:off x="560512" y="1412776"/>
            <a:ext cx="8850188" cy="4827260"/>
          </a:xfrm>
          <a:prstGeom prst="rect">
            <a:avLst/>
          </a:prstGeom>
        </p:spPr>
        <p:txBody>
          <a:bodyPr vert="horz" lIns="95763" tIns="47881" rIns="95763" bIns="47881" rtlCol="0">
            <a:noAutofit/>
          </a:bodyPr>
          <a:lstStyle>
            <a:lvl1pPr marL="359113" indent="-287289" algn="just" defTabSz="957633" rtl="0" eaLnBrk="1" latinLnBrk="0" hangingPunct="1">
              <a:spcBef>
                <a:spcPct val="20000"/>
              </a:spcBef>
              <a:buClr>
                <a:schemeClr val="accent1"/>
              </a:buClr>
              <a:buSzPct val="76000"/>
              <a:buFont typeface="Wingdings 2" pitchFamily="18" charset="2"/>
              <a:buChar char=""/>
              <a:defRPr sz="2400" kern="1200">
                <a:solidFill>
                  <a:srgbClr val="000000"/>
                </a:solidFill>
                <a:latin typeface="Calibri" panose="020F0502020204030204" pitchFamily="34" charset="0"/>
                <a:ea typeface="+mn-ea"/>
                <a:cs typeface="+mn-cs"/>
              </a:defRPr>
            </a:lvl1pPr>
            <a:lvl2pPr marL="670343" indent="-287289" algn="just" defTabSz="957633" rtl="0" eaLnBrk="1" latinLnBrk="0" hangingPunct="1">
              <a:spcBef>
                <a:spcPct val="20000"/>
              </a:spcBef>
              <a:buClr>
                <a:schemeClr val="accent1"/>
              </a:buClr>
              <a:buSzPct val="76000"/>
              <a:buFont typeface="Wingdings 2" pitchFamily="18" charset="2"/>
              <a:buChar char=""/>
              <a:defRPr sz="2200" kern="1200">
                <a:solidFill>
                  <a:srgbClr val="000000"/>
                </a:solidFill>
                <a:latin typeface="Calibri" panose="020F0502020204030204" pitchFamily="34" charset="0"/>
                <a:ea typeface="+mn-ea"/>
                <a:cs typeface="+mn-cs"/>
              </a:defRPr>
            </a:lvl2pPr>
            <a:lvl3pPr marL="957633" indent="-239408" algn="just" defTabSz="957633" rtl="0" eaLnBrk="1" latinLnBrk="0" hangingPunct="1">
              <a:spcBef>
                <a:spcPct val="20000"/>
              </a:spcBef>
              <a:buClr>
                <a:schemeClr val="accent1"/>
              </a:buClr>
              <a:buSzPct val="76000"/>
              <a:buFont typeface="Wingdings 2" pitchFamily="18" charset="2"/>
              <a:buChar char=""/>
              <a:defRPr sz="2000" kern="1200">
                <a:solidFill>
                  <a:srgbClr val="000000"/>
                </a:solidFill>
                <a:latin typeface="Calibri" panose="020F0502020204030204" pitchFamily="34" charset="0"/>
                <a:ea typeface="+mn-ea"/>
                <a:cs typeface="+mn-cs"/>
              </a:defRPr>
            </a:lvl3pPr>
            <a:lvl4pPr marL="1177891" indent="-239408" algn="just" defTabSz="957633" rtl="0" eaLnBrk="1" latinLnBrk="0" hangingPunct="1">
              <a:spcBef>
                <a:spcPct val="20000"/>
              </a:spcBef>
              <a:buClr>
                <a:schemeClr val="accent1"/>
              </a:buClr>
              <a:buSzPct val="76000"/>
              <a:buFont typeface="Wingdings 2" pitchFamily="18" charset="2"/>
              <a:buChar char=""/>
              <a:defRPr sz="1800" kern="1200">
                <a:solidFill>
                  <a:srgbClr val="000000"/>
                </a:solidFill>
                <a:latin typeface="Calibri" panose="020F0502020204030204" pitchFamily="34" charset="0"/>
                <a:ea typeface="+mn-ea"/>
                <a:cs typeface="+mn-cs"/>
              </a:defRPr>
            </a:lvl4pPr>
            <a:lvl5pPr marL="1388569" indent="-239408" algn="just" defTabSz="957633" rtl="0" eaLnBrk="1" latinLnBrk="0" hangingPunct="1">
              <a:spcBef>
                <a:spcPct val="20000"/>
              </a:spcBef>
              <a:buClr>
                <a:schemeClr val="accent1"/>
              </a:buClr>
              <a:buSzPct val="76000"/>
              <a:buFont typeface="Wingdings 2" pitchFamily="18" charset="2"/>
              <a:buChar char=""/>
              <a:defRPr sz="1600" kern="1200" baseline="0">
                <a:solidFill>
                  <a:srgbClr val="000000"/>
                </a:solidFill>
                <a:latin typeface="Calibri" panose="020F0502020204030204" pitchFamily="34" charset="0"/>
                <a:ea typeface="+mn-ea"/>
                <a:cs typeface="+mn-cs"/>
              </a:defRPr>
            </a:lvl5pPr>
            <a:lvl6pPr marL="1589672"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6pPr>
            <a:lvl7pPr marL="1800353"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7pPr>
            <a:lvl8pPr marL="201103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8pPr>
            <a:lvl9pPr marL="222171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9pPr>
          </a:lstStyle>
          <a:p>
            <a:pPr>
              <a:lnSpc>
                <a:spcPct val="107000"/>
              </a:lnSpc>
              <a:spcAft>
                <a:spcPts val="750"/>
              </a:spcAft>
            </a:pPr>
            <a:r>
              <a:rPr lang="it-IT" sz="2800" b="1" dirty="0">
                <a:solidFill>
                  <a:srgbClr val="333333"/>
                </a:solidFill>
                <a:effectLst/>
                <a:latin typeface="Titillium Web"/>
                <a:ea typeface="Times New Roman" panose="02020603050405020304" pitchFamily="18" charset="0"/>
                <a:cs typeface="Times New Roman" panose="02020603050405020304" pitchFamily="18" charset="0"/>
              </a:rPr>
              <a:t>Cosa fa</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buFont typeface="Courier New" panose="02070309020205020404" pitchFamily="49" charset="0"/>
              <a:buChar char="o"/>
            </a:pPr>
            <a:r>
              <a:rPr lang="it-IT" sz="2000" dirty="0">
                <a:solidFill>
                  <a:srgbClr val="333333"/>
                </a:solidFill>
                <a:effectLst/>
                <a:latin typeface="Titillium Web"/>
                <a:ea typeface="Times New Roman" panose="02020603050405020304" pitchFamily="18" charset="0"/>
                <a:cs typeface="Times New Roman" panose="02020603050405020304" pitchFamily="18" charset="0"/>
              </a:rPr>
              <a:t>Il SUAP provvede all'inoltro telematico della documentazione agli enti e organismi chiamati a effettuare i controlli (ATS, ARPA, VV.FF. ecc.).</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buFont typeface="Courier New" panose="02070309020205020404" pitchFamily="49" charset="0"/>
              <a:buChar char="o"/>
            </a:pPr>
            <a:r>
              <a:rPr lang="it-IT" sz="2000" dirty="0">
                <a:solidFill>
                  <a:srgbClr val="333333"/>
                </a:solidFill>
                <a:effectLst/>
                <a:latin typeface="Titillium Web"/>
                <a:ea typeface="Times New Roman" panose="02020603050405020304" pitchFamily="18" charset="0"/>
                <a:cs typeface="Times New Roman" panose="02020603050405020304" pitchFamily="18" charset="0"/>
              </a:rPr>
              <a:t>Riceve e gestisce le seguenti tipologie di procedimenti legati all'avvio e all'esercizio dell'attività, ridefiniti dal </a:t>
            </a:r>
            <a:r>
              <a:rPr lang="it-IT" sz="2000" u="sng" dirty="0">
                <a:solidFill>
                  <a:srgbClr val="000000"/>
                </a:solidFill>
                <a:effectLst/>
                <a:latin typeface="Titillium Web"/>
                <a:ea typeface="Times New Roman" panose="02020603050405020304" pitchFamily="18" charset="0"/>
                <a:cs typeface="Times New Roman" panose="02020603050405020304" pitchFamily="18" charset="0"/>
                <a:hlinkClick r:id="rId2" tooltip="vai al sito web"/>
              </a:rPr>
              <a:t>Decreto legislativo n.222/2016</a:t>
            </a:r>
            <a:r>
              <a:rPr lang="it-IT" sz="2000" dirty="0">
                <a:solidFill>
                  <a:srgbClr val="333333"/>
                </a:solidFill>
                <a:effectLst/>
                <a:latin typeface="Titillium Web"/>
                <a:ea typeface="Times New Roman" panose="02020603050405020304" pitchFamily="18" charset="0"/>
                <a:cs typeface="Times New Roman" panose="02020603050405020304" pitchFamily="18" charset="0"/>
              </a:rPr>
              <a:t>, o "</a:t>
            </a:r>
            <a:r>
              <a:rPr lang="it-IT" sz="2000" b="1" dirty="0">
                <a:solidFill>
                  <a:srgbClr val="333333"/>
                </a:solidFill>
                <a:effectLst/>
                <a:latin typeface="Titillium Web"/>
                <a:ea typeface="Times New Roman" panose="02020603050405020304" pitchFamily="18" charset="0"/>
                <a:cs typeface="Times New Roman" panose="02020603050405020304" pitchFamily="18" charset="0"/>
              </a:rPr>
              <a:t>SCIA 2»</a:t>
            </a:r>
            <a:r>
              <a:rPr lang="it-IT" sz="2000" dirty="0">
                <a:solidFill>
                  <a:srgbClr val="333333"/>
                </a:solidFill>
                <a:effectLst/>
                <a:latin typeface="Titillium Web"/>
                <a:ea typeface="Times New Roman" panose="02020603050405020304" pitchFamily="18" charset="0"/>
                <a:cs typeface="Times New Roman" panose="02020603050405020304" pitchFamily="18" charset="0"/>
              </a:rPr>
              <a:t>: </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SzPts val="1000"/>
              <a:buFont typeface="Courier New" panose="02070309020205020404" pitchFamily="49" charset="0"/>
              <a:buChar char="o"/>
              <a:tabLst>
                <a:tab pos="457200" algn="l"/>
              </a:tabLst>
            </a:pPr>
            <a:r>
              <a:rPr lang="it-IT" sz="2000" b="1" dirty="0">
                <a:solidFill>
                  <a:srgbClr val="333333"/>
                </a:solidFill>
                <a:effectLst/>
                <a:latin typeface="Titillium Web"/>
                <a:ea typeface="Times New Roman" panose="02020603050405020304" pitchFamily="18" charset="0"/>
                <a:cs typeface="Times New Roman" panose="02020603050405020304" pitchFamily="18" charset="0"/>
              </a:rPr>
              <a:t>SCIA</a:t>
            </a:r>
            <a:r>
              <a:rPr lang="it-IT" sz="2000" dirty="0">
                <a:solidFill>
                  <a:srgbClr val="333333"/>
                </a:solidFill>
                <a:effectLst/>
                <a:latin typeface="Titillium Web"/>
                <a:ea typeface="Times New Roman" panose="02020603050405020304" pitchFamily="18" charset="0"/>
                <a:cs typeface="Times New Roman" panose="02020603050405020304" pitchFamily="18" charset="0"/>
              </a:rPr>
              <a:t>: l'attività può essere avviata alla data di presentazione. L'amministrazione ha 60 giorni di tempo (30 per l’edilizia) per effettuare i controlli ed eventualmente </a:t>
            </a:r>
            <a:r>
              <a:rPr lang="it-IT" sz="2000" b="1" dirty="0">
                <a:solidFill>
                  <a:srgbClr val="333333"/>
                </a:solidFill>
                <a:effectLst/>
                <a:latin typeface="Titillium Web"/>
                <a:ea typeface="Times New Roman" panose="02020603050405020304" pitchFamily="18" charset="0"/>
                <a:cs typeface="Times New Roman" panose="02020603050405020304" pitchFamily="18" charset="0"/>
              </a:rPr>
              <a:t>vietare la prosecuzione</a:t>
            </a:r>
            <a:r>
              <a:rPr lang="it-IT" sz="2000" dirty="0">
                <a:solidFill>
                  <a:srgbClr val="333333"/>
                </a:solidFill>
                <a:effectLst/>
                <a:latin typeface="Titillium Web"/>
                <a:ea typeface="Times New Roman" panose="02020603050405020304" pitchFamily="18" charset="0"/>
                <a:cs typeface="Times New Roman" panose="02020603050405020304" pitchFamily="18" charset="0"/>
              </a:rPr>
              <a:t> dell'attività o richiedere che questa sia adeguata alla normativa vigente;</a:t>
            </a:r>
            <a:endParaRPr lang="it-IT" sz="20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SzPts val="1000"/>
              <a:buFont typeface="Courier New" panose="02070309020205020404" pitchFamily="49" charset="0"/>
              <a:buChar char="o"/>
              <a:tabLst>
                <a:tab pos="457200" algn="l"/>
              </a:tabLst>
            </a:pPr>
            <a:r>
              <a:rPr lang="it-IT" sz="2000" b="1" dirty="0">
                <a:solidFill>
                  <a:srgbClr val="333333"/>
                </a:solidFill>
                <a:effectLst/>
                <a:latin typeface="Titillium Web"/>
                <a:ea typeface="Times New Roman" panose="02020603050405020304" pitchFamily="18" charset="0"/>
                <a:cs typeface="Times New Roman" panose="02020603050405020304" pitchFamily="18" charset="0"/>
              </a:rPr>
              <a:t>SCIA unica</a:t>
            </a:r>
            <a:r>
              <a:rPr lang="it-IT" sz="2000" dirty="0">
                <a:solidFill>
                  <a:srgbClr val="333333"/>
                </a:solidFill>
                <a:effectLst/>
                <a:latin typeface="Titillium Web"/>
                <a:ea typeface="Times New Roman" panose="02020603050405020304" pitchFamily="18" charset="0"/>
                <a:cs typeface="Times New Roman" panose="02020603050405020304" pitchFamily="18" charset="0"/>
              </a:rPr>
              <a:t>: </a:t>
            </a:r>
            <a:r>
              <a:rPr lang="it-IT" sz="2000" dirty="0" err="1">
                <a:solidFill>
                  <a:srgbClr val="333333"/>
                </a:solidFill>
                <a:effectLst/>
                <a:latin typeface="Titillium Web"/>
                <a:ea typeface="Times New Roman" panose="02020603050405020304" pitchFamily="18" charset="0"/>
                <a:cs typeface="Times New Roman" panose="02020603050405020304" pitchFamily="18" charset="0"/>
              </a:rPr>
              <a:t>qualoraoccorrono</a:t>
            </a:r>
            <a:r>
              <a:rPr lang="it-IT" sz="2000" dirty="0">
                <a:solidFill>
                  <a:srgbClr val="333333"/>
                </a:solidFill>
                <a:effectLst/>
                <a:latin typeface="Titillium Web"/>
                <a:ea typeface="Times New Roman" panose="02020603050405020304" pitchFamily="18" charset="0"/>
                <a:cs typeface="Times New Roman" panose="02020603050405020304" pitchFamily="18" charset="0"/>
              </a:rPr>
              <a:t> più segnalazioni o comunicazioni, l'interessato presenta un'unica SCIA </a:t>
            </a:r>
            <a:r>
              <a:rPr lang="it-IT" sz="2000" dirty="0" err="1">
                <a:solidFill>
                  <a:srgbClr val="333333"/>
                </a:solidFill>
                <a:effectLst/>
                <a:latin typeface="Titillium Web"/>
                <a:ea typeface="Times New Roman" panose="02020603050405020304" pitchFamily="18" charset="0"/>
                <a:cs typeface="Times New Roman" panose="02020603050405020304" pitchFamily="18" charset="0"/>
              </a:rPr>
              <a:t>all</a:t>
            </a:r>
            <a:r>
              <a:rPr lang="it-IT" sz="2000" dirty="0">
                <a:solidFill>
                  <a:srgbClr val="333333"/>
                </a:solidFill>
                <a:effectLst/>
                <a:latin typeface="Titillium Web"/>
                <a:ea typeface="Times New Roman" panose="02020603050405020304" pitchFamily="18" charset="0"/>
                <a:cs typeface="Times New Roman" panose="02020603050405020304" pitchFamily="18" charset="0"/>
              </a:rPr>
              <a:t> SUAP del comune, che la trasmette immediatamente alle altre amministrazioni interessate per i controlli di loro competenza. </a:t>
            </a: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endPar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9" name="Titolo 1"/>
          <p:cNvSpPr txBox="1">
            <a:spLocks/>
          </p:cNvSpPr>
          <p:nvPr/>
        </p:nvSpPr>
        <p:spPr>
          <a:xfrm>
            <a:off x="1352600" y="620688"/>
            <a:ext cx="7920880" cy="792088"/>
          </a:xfrm>
          <a:prstGeom prst="rect">
            <a:avLst/>
          </a:prstGeom>
        </p:spPr>
        <p:txBody>
          <a:bodyPr vert="horz" lIns="95763" tIns="47881" rIns="95763" bIns="47881" rtlCol="0" anchor="b">
            <a:noAutofit/>
          </a:bodyPr>
          <a:lstStyle>
            <a:lvl1pPr algn="l" defTabSz="957633" rtl="0" eaLnBrk="1" latinLnBrk="0" hangingPunct="1">
              <a:spcBef>
                <a:spcPct val="0"/>
              </a:spcBef>
              <a:buNone/>
              <a:defRPr sz="3600" kern="1200">
                <a:solidFill>
                  <a:schemeClr val="accent1"/>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57633" rtl="0" eaLnBrk="1" fontAlgn="auto" latinLnBrk="0" hangingPunct="1">
              <a:lnSpc>
                <a:spcPct val="100000"/>
              </a:lnSpc>
              <a:spcBef>
                <a:spcPct val="0"/>
              </a:spcBef>
              <a:spcAft>
                <a:spcPts val="0"/>
              </a:spcAft>
              <a:buClrTx/>
              <a:buSzTx/>
              <a:buFontTx/>
              <a:buNone/>
              <a:tabLst/>
              <a:defRPr/>
            </a:pPr>
            <a:r>
              <a:rPr kumimoji="0" lang="it-IT" sz="2800" b="0" i="0" u="none" strike="noStrike" kern="1200" cap="none" spc="0" normalizeH="0" baseline="0" noProof="0" dirty="0">
                <a:ln>
                  <a:noFill/>
                </a:ln>
                <a:solidFill>
                  <a:srgbClr val="546F98"/>
                </a:solidFill>
                <a:effectLst/>
                <a:uLnTx/>
                <a:uFillTx/>
                <a:latin typeface="Calibri" panose="020F0502020204030204" pitchFamily="34" charset="0"/>
                <a:ea typeface="+mj-ea"/>
                <a:cs typeface="+mj-cs"/>
              </a:rPr>
              <a:t>LO SPORTELLO UNICO PER LE ATTIVITA’ PRODUTTIVE (Suap)</a:t>
            </a:r>
          </a:p>
        </p:txBody>
      </p:sp>
      <p:sp>
        <p:nvSpPr>
          <p:cNvPr id="7" name="Rectangle 5">
            <a:extLst>
              <a:ext uri="{FF2B5EF4-FFF2-40B4-BE49-F238E27FC236}">
                <a16:creationId xmlns:a16="http://schemas.microsoft.com/office/drawing/2014/main" id="{AB15243B-DE3D-452F-A975-9A2B68AF048B}"/>
              </a:ext>
            </a:extLst>
          </p:cNvPr>
          <p:cNvSpPr>
            <a:spLocks noChangeArrowheads="1"/>
          </p:cNvSpPr>
          <p:nvPr/>
        </p:nvSpPr>
        <p:spPr bwMode="auto">
          <a:xfrm>
            <a:off x="0" y="457200"/>
            <a:ext cx="9906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Tree>
    <p:extLst>
      <p:ext uri="{BB962C8B-B14F-4D97-AF65-F5344CB8AC3E}">
        <p14:creationId xmlns:p14="http://schemas.microsoft.com/office/powerpoint/2010/main" val="3909519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1C8BB98C-790C-4632-9556-62E1F82DE6DC}" type="slidenum">
              <a:rPr lang="it-IT" smtClean="0"/>
              <a:t>43</a:t>
            </a:fld>
            <a:endParaRPr lang="it-IT"/>
          </a:p>
        </p:txBody>
      </p:sp>
      <p:sp>
        <p:nvSpPr>
          <p:cNvPr id="8" name="Segnaposto contenuto 2"/>
          <p:cNvSpPr txBox="1">
            <a:spLocks/>
          </p:cNvSpPr>
          <p:nvPr/>
        </p:nvSpPr>
        <p:spPr>
          <a:xfrm>
            <a:off x="632520" y="1916832"/>
            <a:ext cx="8856984" cy="4320480"/>
          </a:xfrm>
          <a:prstGeom prst="rect">
            <a:avLst/>
          </a:prstGeom>
        </p:spPr>
        <p:txBody>
          <a:bodyPr vert="horz" lIns="95763" tIns="47881" rIns="95763" bIns="47881" rtlCol="0">
            <a:noAutofit/>
          </a:bodyPr>
          <a:lstStyle>
            <a:lvl1pPr marL="359113" indent="-287289" algn="just" defTabSz="957633" rtl="0" eaLnBrk="1" latinLnBrk="0" hangingPunct="1">
              <a:spcBef>
                <a:spcPct val="20000"/>
              </a:spcBef>
              <a:buClr>
                <a:schemeClr val="accent1"/>
              </a:buClr>
              <a:buSzPct val="76000"/>
              <a:buFont typeface="Wingdings 2" pitchFamily="18" charset="2"/>
              <a:buChar char=""/>
              <a:defRPr sz="2400" kern="1200">
                <a:solidFill>
                  <a:srgbClr val="000000"/>
                </a:solidFill>
                <a:latin typeface="Calibri" panose="020F0502020204030204" pitchFamily="34" charset="0"/>
                <a:ea typeface="+mn-ea"/>
                <a:cs typeface="+mn-cs"/>
              </a:defRPr>
            </a:lvl1pPr>
            <a:lvl2pPr marL="670343" indent="-287289" algn="just" defTabSz="957633" rtl="0" eaLnBrk="1" latinLnBrk="0" hangingPunct="1">
              <a:spcBef>
                <a:spcPct val="20000"/>
              </a:spcBef>
              <a:buClr>
                <a:schemeClr val="accent1"/>
              </a:buClr>
              <a:buSzPct val="76000"/>
              <a:buFont typeface="Wingdings 2" pitchFamily="18" charset="2"/>
              <a:buChar char=""/>
              <a:defRPr sz="2200" kern="1200">
                <a:solidFill>
                  <a:srgbClr val="000000"/>
                </a:solidFill>
                <a:latin typeface="Calibri" panose="020F0502020204030204" pitchFamily="34" charset="0"/>
                <a:ea typeface="+mn-ea"/>
                <a:cs typeface="+mn-cs"/>
              </a:defRPr>
            </a:lvl2pPr>
            <a:lvl3pPr marL="957633" indent="-239408" algn="just" defTabSz="957633" rtl="0" eaLnBrk="1" latinLnBrk="0" hangingPunct="1">
              <a:spcBef>
                <a:spcPct val="20000"/>
              </a:spcBef>
              <a:buClr>
                <a:schemeClr val="accent1"/>
              </a:buClr>
              <a:buSzPct val="76000"/>
              <a:buFont typeface="Wingdings 2" pitchFamily="18" charset="2"/>
              <a:buChar char=""/>
              <a:defRPr sz="2000" kern="1200">
                <a:solidFill>
                  <a:srgbClr val="000000"/>
                </a:solidFill>
                <a:latin typeface="Calibri" panose="020F0502020204030204" pitchFamily="34" charset="0"/>
                <a:ea typeface="+mn-ea"/>
                <a:cs typeface="+mn-cs"/>
              </a:defRPr>
            </a:lvl3pPr>
            <a:lvl4pPr marL="1177891" indent="-239408" algn="just" defTabSz="957633" rtl="0" eaLnBrk="1" latinLnBrk="0" hangingPunct="1">
              <a:spcBef>
                <a:spcPct val="20000"/>
              </a:spcBef>
              <a:buClr>
                <a:schemeClr val="accent1"/>
              </a:buClr>
              <a:buSzPct val="76000"/>
              <a:buFont typeface="Wingdings 2" pitchFamily="18" charset="2"/>
              <a:buChar char=""/>
              <a:defRPr sz="1800" kern="1200">
                <a:solidFill>
                  <a:srgbClr val="000000"/>
                </a:solidFill>
                <a:latin typeface="Calibri" panose="020F0502020204030204" pitchFamily="34" charset="0"/>
                <a:ea typeface="+mn-ea"/>
                <a:cs typeface="+mn-cs"/>
              </a:defRPr>
            </a:lvl4pPr>
            <a:lvl5pPr marL="1388569" indent="-239408" algn="just" defTabSz="957633" rtl="0" eaLnBrk="1" latinLnBrk="0" hangingPunct="1">
              <a:spcBef>
                <a:spcPct val="20000"/>
              </a:spcBef>
              <a:buClr>
                <a:schemeClr val="accent1"/>
              </a:buClr>
              <a:buSzPct val="76000"/>
              <a:buFont typeface="Wingdings 2" pitchFamily="18" charset="2"/>
              <a:buChar char=""/>
              <a:defRPr sz="1600" kern="1200" baseline="0">
                <a:solidFill>
                  <a:srgbClr val="000000"/>
                </a:solidFill>
                <a:latin typeface="Calibri" panose="020F0502020204030204" pitchFamily="34" charset="0"/>
                <a:ea typeface="+mn-ea"/>
                <a:cs typeface="+mn-cs"/>
              </a:defRPr>
            </a:lvl5pPr>
            <a:lvl6pPr marL="1589672"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6pPr>
            <a:lvl7pPr marL="1800353"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7pPr>
            <a:lvl8pPr marL="201103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8pPr>
            <a:lvl9pPr marL="222171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9pPr>
          </a:lstStyle>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endPar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9" name="Titolo 1"/>
          <p:cNvSpPr txBox="1">
            <a:spLocks/>
          </p:cNvSpPr>
          <p:nvPr/>
        </p:nvSpPr>
        <p:spPr>
          <a:xfrm>
            <a:off x="1352600" y="620688"/>
            <a:ext cx="7920880" cy="792088"/>
          </a:xfrm>
          <a:prstGeom prst="rect">
            <a:avLst/>
          </a:prstGeom>
        </p:spPr>
        <p:txBody>
          <a:bodyPr vert="horz" lIns="95763" tIns="47881" rIns="95763" bIns="47881" rtlCol="0" anchor="b">
            <a:noAutofit/>
          </a:bodyPr>
          <a:lstStyle>
            <a:lvl1pPr algn="l" defTabSz="957633" rtl="0" eaLnBrk="1" latinLnBrk="0" hangingPunct="1">
              <a:spcBef>
                <a:spcPct val="0"/>
              </a:spcBef>
              <a:buNone/>
              <a:defRPr sz="3600" kern="1200">
                <a:solidFill>
                  <a:schemeClr val="accent1"/>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57633" rtl="0" eaLnBrk="1" fontAlgn="auto" latinLnBrk="0" hangingPunct="1">
              <a:lnSpc>
                <a:spcPct val="100000"/>
              </a:lnSpc>
              <a:spcBef>
                <a:spcPct val="0"/>
              </a:spcBef>
              <a:spcAft>
                <a:spcPts val="0"/>
              </a:spcAft>
              <a:buClrTx/>
              <a:buSzTx/>
              <a:buFontTx/>
              <a:buNone/>
              <a:tabLst/>
              <a:defRPr/>
            </a:pPr>
            <a:r>
              <a:rPr kumimoji="0" lang="it-IT" sz="2800" b="0" i="0" u="none" strike="noStrike" kern="1200" cap="none" spc="0" normalizeH="0" baseline="0" noProof="0" dirty="0">
                <a:ln>
                  <a:noFill/>
                </a:ln>
                <a:solidFill>
                  <a:srgbClr val="546F98"/>
                </a:solidFill>
                <a:effectLst/>
                <a:uLnTx/>
                <a:uFillTx/>
                <a:latin typeface="Calibri" panose="020F0502020204030204" pitchFamily="34" charset="0"/>
                <a:ea typeface="+mj-ea"/>
                <a:cs typeface="+mj-cs"/>
              </a:rPr>
              <a:t>LO SPORTELLO UNICO PER LE ATTIVITA’ PRODUTTIVE (Suap)</a:t>
            </a:r>
          </a:p>
        </p:txBody>
      </p:sp>
      <p:sp>
        <p:nvSpPr>
          <p:cNvPr id="11" name="CasellaDiTesto 10">
            <a:extLst>
              <a:ext uri="{FF2B5EF4-FFF2-40B4-BE49-F238E27FC236}">
                <a16:creationId xmlns:a16="http://schemas.microsoft.com/office/drawing/2014/main" id="{C94155F6-B685-4F22-92AA-A1CDBAFB14B2}"/>
              </a:ext>
            </a:extLst>
          </p:cNvPr>
          <p:cNvSpPr txBox="1"/>
          <p:nvPr/>
        </p:nvSpPr>
        <p:spPr>
          <a:xfrm>
            <a:off x="992560" y="1264026"/>
            <a:ext cx="7560840" cy="4770665"/>
          </a:xfrm>
          <a:prstGeom prst="rect">
            <a:avLst/>
          </a:prstGeom>
          <a:noFill/>
        </p:spPr>
        <p:txBody>
          <a:bodyPr wrap="square">
            <a:spAutoFit/>
          </a:bodyPr>
          <a:lstStyle/>
          <a:p>
            <a:pPr marL="285750" marR="0" lvl="0" indent="-285750" algn="l" defTabSz="957633" rtl="0" eaLnBrk="1" fontAlgn="auto" latinLnBrk="0" hangingPunct="1">
              <a:lnSpc>
                <a:spcPct val="107000"/>
              </a:lnSpc>
              <a:spcBef>
                <a:spcPts val="0"/>
              </a:spcBef>
              <a:spcAft>
                <a:spcPts val="800"/>
              </a:spcAft>
              <a:buClrTx/>
              <a:buSzPts val="1000"/>
              <a:buFont typeface="Courier New" panose="02070309020205020404" pitchFamily="49" charset="0"/>
              <a:buChar char="o"/>
              <a:tabLst>
                <a:tab pos="457200" algn="l"/>
              </a:tabLst>
              <a:defRPr/>
            </a:pPr>
            <a:r>
              <a:rPr lang="it-IT" sz="2400" dirty="0">
                <a:solidFill>
                  <a:schemeClr val="bg1"/>
                </a:solidFill>
              </a:rPr>
              <a:t>Cosa fa ? (segue)</a:t>
            </a:r>
            <a:r>
              <a:rPr lang="it-IT" sz="2400" dirty="0"/>
              <a:t>SCOSA </a:t>
            </a:r>
            <a:r>
              <a:rPr lang="it-IT" dirty="0"/>
              <a:t>FA )segue)CIA condizionata: nel caso in </a:t>
            </a:r>
            <a:r>
              <a:rPr lang="it-IT" dirty="0" err="1"/>
              <a:t>cuie</a:t>
            </a:r>
            <a:r>
              <a:rPr lang="it-IT" dirty="0"/>
              <a:t> a</a:t>
            </a:r>
          </a:p>
          <a:p>
            <a:pPr marL="285750" marR="0" lvl="0" indent="-285750" algn="l" defTabSz="957633" rtl="0" eaLnBrk="1" fontAlgn="auto" latinLnBrk="0" hangingPunct="1">
              <a:lnSpc>
                <a:spcPct val="107000"/>
              </a:lnSpc>
              <a:spcBef>
                <a:spcPts val="0"/>
              </a:spcBef>
              <a:spcAft>
                <a:spcPts val="800"/>
              </a:spcAft>
              <a:buClrTx/>
              <a:buSzPts val="1000"/>
              <a:buFont typeface="Courier New" panose="02070309020205020404" pitchFamily="49" charset="0"/>
              <a:buChar char="o"/>
              <a:tabLst>
                <a:tab pos="457200" algn="l"/>
              </a:tabLst>
              <a:defRPr/>
            </a:pPr>
            <a:r>
              <a:rPr kumimoji="0" lang="it-IT" sz="2000" b="1" i="0" u="none" strike="noStrike" kern="1200" cap="none" spc="0" normalizeH="0" baseline="0" noProof="0" dirty="0">
                <a:ln>
                  <a:noFill/>
                </a:ln>
                <a:solidFill>
                  <a:srgbClr val="333333"/>
                </a:solidFill>
                <a:effectLst/>
                <a:uLnTx/>
                <a:uFillTx/>
                <a:latin typeface="Titillium Web"/>
                <a:ea typeface="Times New Roman" panose="02020603050405020304" pitchFamily="18" charset="0"/>
                <a:cs typeface="Times New Roman" panose="02020603050405020304" pitchFamily="18" charset="0"/>
              </a:rPr>
              <a:t>SCIA condizionata</a:t>
            </a:r>
            <a:r>
              <a:rPr kumimoji="0" lang="it-IT" sz="2000" b="0" i="0" u="none" strike="noStrike" kern="1200" cap="none" spc="0" normalizeH="0" baseline="0" noProof="0" dirty="0">
                <a:ln>
                  <a:noFill/>
                </a:ln>
                <a:solidFill>
                  <a:srgbClr val="333333"/>
                </a:solidFill>
                <a:effectLst/>
                <a:uLnTx/>
                <a:uFillTx/>
                <a:latin typeface="Titillium Web"/>
                <a:ea typeface="Times New Roman" panose="02020603050405020304" pitchFamily="18" charset="0"/>
                <a:cs typeface="Times New Roman" panose="02020603050405020304" pitchFamily="18" charset="0"/>
              </a:rPr>
              <a:t>: nel caso in cui oltre alla SCIA siano necessarie anche altre autorizzazioni, l'interessato presenta le relative domande al SUAP, contestualmente alla SCIA. L'attività non può essere avviata fino al rilascio delle autorizzazioni (che viene comunicato dal SUAP all'interessato);</a:t>
            </a:r>
            <a:endParaRPr kumimoji="0" lang="it-IT" sz="2000" b="0" i="0" u="none" strike="noStrike" kern="1200" cap="none" spc="0" normalizeH="0" baseline="0" noProof="0" dirty="0">
              <a:ln>
                <a:noFill/>
              </a:ln>
              <a:solidFill>
                <a:srgbClr val="33333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57633" rtl="0" eaLnBrk="1" fontAlgn="auto" latinLnBrk="0" hangingPunct="1">
              <a:lnSpc>
                <a:spcPct val="107000"/>
              </a:lnSpc>
              <a:spcBef>
                <a:spcPts val="0"/>
              </a:spcBef>
              <a:spcAft>
                <a:spcPts val="800"/>
              </a:spcAft>
              <a:buClrTx/>
              <a:buSzPts val="1000"/>
              <a:buFont typeface="Courier New" panose="02070309020205020404" pitchFamily="49" charset="0"/>
              <a:buChar char="o"/>
              <a:tabLst>
                <a:tab pos="457200" algn="l"/>
              </a:tabLst>
              <a:defRPr/>
            </a:pPr>
            <a:r>
              <a:rPr kumimoji="0" lang="it-IT" sz="2000" b="1" i="0" u="none" strike="noStrike" kern="1200" cap="none" spc="0" normalizeH="0" baseline="0" noProof="0" dirty="0">
                <a:ln>
                  <a:noFill/>
                </a:ln>
                <a:solidFill>
                  <a:srgbClr val="333333"/>
                </a:solidFill>
                <a:effectLst/>
                <a:uLnTx/>
                <a:uFillTx/>
                <a:latin typeface="Titillium Web"/>
                <a:ea typeface="Times New Roman" panose="02020603050405020304" pitchFamily="18" charset="0"/>
                <a:cs typeface="Times New Roman" panose="02020603050405020304" pitchFamily="18" charset="0"/>
              </a:rPr>
              <a:t>autorizzazioni</a:t>
            </a:r>
            <a:r>
              <a:rPr kumimoji="0" lang="it-IT" sz="2000" b="0" i="0" u="none" strike="noStrike" kern="1200" cap="none" spc="0" normalizeH="0" baseline="0" noProof="0" dirty="0">
                <a:ln>
                  <a:noFill/>
                </a:ln>
                <a:solidFill>
                  <a:srgbClr val="333333"/>
                </a:solidFill>
                <a:effectLst/>
                <a:uLnTx/>
                <a:uFillTx/>
                <a:latin typeface="Titillium Web"/>
                <a:ea typeface="Times New Roman" panose="02020603050405020304" pitchFamily="18" charset="0"/>
                <a:cs typeface="Times New Roman" panose="02020603050405020304" pitchFamily="18" charset="0"/>
              </a:rPr>
              <a:t>: è necessario un provvedimento espresso da parte dell'amministrazione, salvo i casi in cui si forma il </a:t>
            </a:r>
            <a:r>
              <a:rPr kumimoji="0" lang="it-IT" sz="2000" b="1" i="0" u="none" strike="noStrike" kern="1200" cap="none" spc="0" normalizeH="0" baseline="0" noProof="0" dirty="0">
                <a:ln>
                  <a:noFill/>
                </a:ln>
                <a:solidFill>
                  <a:srgbClr val="333333"/>
                </a:solidFill>
                <a:effectLst/>
                <a:uLnTx/>
                <a:uFillTx/>
                <a:latin typeface="Titillium Web"/>
                <a:ea typeface="Times New Roman" panose="02020603050405020304" pitchFamily="18" charset="0"/>
                <a:cs typeface="Times New Roman" panose="02020603050405020304" pitchFamily="18" charset="0"/>
              </a:rPr>
              <a:t>silenzio-assenso</a:t>
            </a:r>
            <a:r>
              <a:rPr kumimoji="0" lang="it-IT" sz="2000" b="0" i="0" u="none" strike="noStrike" kern="1200" cap="none" spc="0" normalizeH="0" baseline="0" noProof="0" dirty="0">
                <a:ln>
                  <a:noFill/>
                </a:ln>
                <a:solidFill>
                  <a:srgbClr val="333333"/>
                </a:solidFill>
                <a:effectLst/>
                <a:uLnTx/>
                <a:uFillTx/>
                <a:latin typeface="Titillium Web"/>
                <a:ea typeface="Times New Roman" panose="02020603050405020304" pitchFamily="18" charset="0"/>
                <a:cs typeface="Times New Roman" panose="02020603050405020304" pitchFamily="18" charset="0"/>
              </a:rPr>
              <a:t> decorso il termine.</a:t>
            </a:r>
          </a:p>
          <a:p>
            <a:pPr marL="285750" indent="-285750">
              <a:lnSpc>
                <a:spcPct val="107000"/>
              </a:lnSpc>
              <a:spcAft>
                <a:spcPts val="800"/>
              </a:spcAft>
              <a:buSzPts val="1000"/>
              <a:buFont typeface="Courier New" panose="02070309020205020404" pitchFamily="49" charset="0"/>
              <a:buChar char="o"/>
              <a:tabLst>
                <a:tab pos="457200" algn="l"/>
              </a:tabLst>
              <a:defRPr/>
            </a:pPr>
            <a:r>
              <a:rPr lang="it-IT" sz="2000" b="1" dirty="0">
                <a:solidFill>
                  <a:srgbClr val="333333"/>
                </a:solidFill>
                <a:effectLst/>
                <a:latin typeface="Titillium Web"/>
                <a:ea typeface="Times New Roman" panose="02020603050405020304" pitchFamily="18" charset="0"/>
                <a:cs typeface="Times New Roman" panose="02020603050405020304" pitchFamily="18" charset="0"/>
              </a:rPr>
              <a:t>semplici comunicazioni</a:t>
            </a:r>
            <a:r>
              <a:rPr lang="it-IT" sz="2000" dirty="0">
                <a:solidFill>
                  <a:srgbClr val="333333"/>
                </a:solidFill>
                <a:effectLst/>
                <a:latin typeface="Titillium Web"/>
                <a:ea typeface="Times New Roman" panose="02020603050405020304" pitchFamily="18" charset="0"/>
                <a:cs typeface="Times New Roman" panose="02020603050405020304" pitchFamily="18" charset="0"/>
              </a:rPr>
              <a:t>: producono effetto con la presentazione al SUAP</a:t>
            </a:r>
            <a:r>
              <a:rPr lang="it-IT" sz="1800" dirty="0">
                <a:solidFill>
                  <a:srgbClr val="333333"/>
                </a:solidFill>
                <a:effectLst/>
                <a:latin typeface="Titillium Web"/>
                <a:ea typeface="Times New Roman" panose="02020603050405020304" pitchFamily="18" charset="0"/>
                <a:cs typeface="Times New Roman" panose="02020603050405020304" pitchFamily="18" charset="0"/>
              </a:rPr>
              <a:t>; </a:t>
            </a:r>
            <a:endParaRPr lang="it-IT"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57633" rtl="0" eaLnBrk="1" fontAlgn="auto" latinLnBrk="0" hangingPunct="1">
              <a:lnSpc>
                <a:spcPct val="107000"/>
              </a:lnSpc>
              <a:spcBef>
                <a:spcPts val="0"/>
              </a:spcBef>
              <a:spcAft>
                <a:spcPts val="800"/>
              </a:spcAft>
              <a:buClrTx/>
              <a:buSzPts val="1000"/>
              <a:buFont typeface="Courier New" panose="02070309020205020404" pitchFamily="49" charset="0"/>
              <a:buChar char="o"/>
              <a:tabLst>
                <a:tab pos="457200" algn="l"/>
              </a:tabLst>
              <a:defRPr/>
            </a:pPr>
            <a:r>
              <a:rPr lang="it-IT" dirty="0"/>
              <a:t>.</a:t>
            </a:r>
          </a:p>
        </p:txBody>
      </p:sp>
    </p:spTree>
    <p:extLst>
      <p:ext uri="{BB962C8B-B14F-4D97-AF65-F5344CB8AC3E}">
        <p14:creationId xmlns:p14="http://schemas.microsoft.com/office/powerpoint/2010/main" val="13099553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1352600" y="908720"/>
            <a:ext cx="7920880" cy="720080"/>
          </a:xfrm>
          <a:prstGeom prst="rect">
            <a:avLst/>
          </a:prstGeom>
        </p:spPr>
        <p:txBody>
          <a:bodyPr vert="horz" lIns="95763" tIns="47881" rIns="95763" bIns="47881" rtlCol="0" anchor="b">
            <a:noAutofit/>
          </a:bodyPr>
          <a:lstStyle>
            <a:lvl1pPr algn="l" defTabSz="957633" rtl="0" eaLnBrk="1" latinLnBrk="0" hangingPunct="1">
              <a:spcBef>
                <a:spcPct val="0"/>
              </a:spcBef>
              <a:buNone/>
              <a:defRPr sz="3600" kern="1200">
                <a:solidFill>
                  <a:schemeClr val="accent1"/>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57633" rtl="0" eaLnBrk="1" fontAlgn="auto" latinLnBrk="0" hangingPunct="1">
              <a:lnSpc>
                <a:spcPct val="100000"/>
              </a:lnSpc>
              <a:spcBef>
                <a:spcPct val="0"/>
              </a:spcBef>
              <a:spcAft>
                <a:spcPts val="0"/>
              </a:spcAft>
              <a:buClrTx/>
              <a:buSzTx/>
              <a:buFontTx/>
              <a:buNone/>
              <a:tabLst/>
              <a:defRPr/>
            </a:pPr>
            <a:r>
              <a:rPr kumimoji="0" lang="it-IT" sz="3600" b="0" i="0" u="none" strike="noStrike" kern="1200" cap="none" spc="0" normalizeH="0" baseline="0" noProof="0" dirty="0">
                <a:ln>
                  <a:noFill/>
                </a:ln>
                <a:solidFill>
                  <a:srgbClr val="546F98"/>
                </a:solidFill>
                <a:effectLst/>
                <a:uLnTx/>
                <a:uFillTx/>
                <a:latin typeface="Calibri"/>
                <a:ea typeface="Calibri"/>
                <a:cs typeface="Times New Roman"/>
              </a:rPr>
              <a:t>Adozione obbligatoria nuova modulistica SUAP unificata nazionale</a:t>
            </a:r>
            <a:endParaRPr kumimoji="0" lang="it-IT" sz="3600" b="0" i="0" u="none" strike="noStrike" kern="1200" cap="none" spc="0" normalizeH="0" baseline="0" noProof="0" dirty="0">
              <a:ln>
                <a:noFill/>
              </a:ln>
              <a:solidFill>
                <a:srgbClr val="546F98"/>
              </a:solidFill>
              <a:effectLst/>
              <a:uLnTx/>
              <a:uFillTx/>
              <a:latin typeface="Calibri" panose="020F0502020204030204" pitchFamily="34" charset="0"/>
              <a:ea typeface="+mj-ea"/>
              <a:cs typeface="+mj-cs"/>
            </a:endParaRPr>
          </a:p>
        </p:txBody>
      </p:sp>
      <p:sp>
        <p:nvSpPr>
          <p:cNvPr id="7" name="Segnaposto contenuto 2"/>
          <p:cNvSpPr txBox="1">
            <a:spLocks/>
          </p:cNvSpPr>
          <p:nvPr/>
        </p:nvSpPr>
        <p:spPr>
          <a:xfrm>
            <a:off x="416496" y="1628800"/>
            <a:ext cx="8856984" cy="4896544"/>
          </a:xfrm>
          <a:prstGeom prst="rect">
            <a:avLst/>
          </a:prstGeom>
        </p:spPr>
        <p:txBody>
          <a:bodyPr vert="horz" lIns="95763" tIns="47881" rIns="95763" bIns="47881" rtlCol="0">
            <a:noAutofit/>
          </a:bodyPr>
          <a:lstStyle>
            <a:lvl1pPr marL="359113" indent="-287289" algn="just" defTabSz="957633" rtl="0" eaLnBrk="1" latinLnBrk="0" hangingPunct="1">
              <a:spcBef>
                <a:spcPct val="20000"/>
              </a:spcBef>
              <a:buClr>
                <a:schemeClr val="accent1"/>
              </a:buClr>
              <a:buSzPct val="76000"/>
              <a:buFont typeface="Wingdings 2" pitchFamily="18" charset="2"/>
              <a:buChar char=""/>
              <a:defRPr sz="2400" kern="1200">
                <a:solidFill>
                  <a:srgbClr val="000000"/>
                </a:solidFill>
                <a:latin typeface="Calibri" panose="020F0502020204030204" pitchFamily="34" charset="0"/>
                <a:ea typeface="+mn-ea"/>
                <a:cs typeface="+mn-cs"/>
              </a:defRPr>
            </a:lvl1pPr>
            <a:lvl2pPr marL="670343" indent="-287289" algn="just" defTabSz="957633" rtl="0" eaLnBrk="1" latinLnBrk="0" hangingPunct="1">
              <a:spcBef>
                <a:spcPct val="20000"/>
              </a:spcBef>
              <a:buClr>
                <a:schemeClr val="accent1"/>
              </a:buClr>
              <a:buSzPct val="76000"/>
              <a:buFont typeface="Wingdings 2" pitchFamily="18" charset="2"/>
              <a:buChar char=""/>
              <a:defRPr sz="2200" kern="1200">
                <a:solidFill>
                  <a:srgbClr val="000000"/>
                </a:solidFill>
                <a:latin typeface="Calibri" panose="020F0502020204030204" pitchFamily="34" charset="0"/>
                <a:ea typeface="+mn-ea"/>
                <a:cs typeface="+mn-cs"/>
              </a:defRPr>
            </a:lvl2pPr>
            <a:lvl3pPr marL="957633" indent="-239408" algn="just" defTabSz="957633" rtl="0" eaLnBrk="1" latinLnBrk="0" hangingPunct="1">
              <a:spcBef>
                <a:spcPct val="20000"/>
              </a:spcBef>
              <a:buClr>
                <a:schemeClr val="accent1"/>
              </a:buClr>
              <a:buSzPct val="76000"/>
              <a:buFont typeface="Wingdings 2" pitchFamily="18" charset="2"/>
              <a:buChar char=""/>
              <a:defRPr sz="2000" kern="1200">
                <a:solidFill>
                  <a:srgbClr val="000000"/>
                </a:solidFill>
                <a:latin typeface="Calibri" panose="020F0502020204030204" pitchFamily="34" charset="0"/>
                <a:ea typeface="+mn-ea"/>
                <a:cs typeface="+mn-cs"/>
              </a:defRPr>
            </a:lvl3pPr>
            <a:lvl4pPr marL="1177891" indent="-239408" algn="just" defTabSz="957633" rtl="0" eaLnBrk="1" latinLnBrk="0" hangingPunct="1">
              <a:spcBef>
                <a:spcPct val="20000"/>
              </a:spcBef>
              <a:buClr>
                <a:schemeClr val="accent1"/>
              </a:buClr>
              <a:buSzPct val="76000"/>
              <a:buFont typeface="Wingdings 2" pitchFamily="18" charset="2"/>
              <a:buChar char=""/>
              <a:defRPr sz="1800" kern="1200">
                <a:solidFill>
                  <a:srgbClr val="000000"/>
                </a:solidFill>
                <a:latin typeface="Calibri" panose="020F0502020204030204" pitchFamily="34" charset="0"/>
                <a:ea typeface="+mn-ea"/>
                <a:cs typeface="+mn-cs"/>
              </a:defRPr>
            </a:lvl4pPr>
            <a:lvl5pPr marL="1388569" indent="-239408" algn="just" defTabSz="957633" rtl="0" eaLnBrk="1" latinLnBrk="0" hangingPunct="1">
              <a:spcBef>
                <a:spcPct val="20000"/>
              </a:spcBef>
              <a:buClr>
                <a:schemeClr val="accent1"/>
              </a:buClr>
              <a:buSzPct val="76000"/>
              <a:buFont typeface="Wingdings 2" pitchFamily="18" charset="2"/>
              <a:buChar char=""/>
              <a:defRPr sz="1600" kern="1200" baseline="0">
                <a:solidFill>
                  <a:srgbClr val="000000"/>
                </a:solidFill>
                <a:latin typeface="Calibri" panose="020F0502020204030204" pitchFamily="34" charset="0"/>
                <a:ea typeface="+mn-ea"/>
                <a:cs typeface="+mn-cs"/>
              </a:defRPr>
            </a:lvl5pPr>
            <a:lvl6pPr marL="1589672"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6pPr>
            <a:lvl7pPr marL="1800353"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7pPr>
            <a:lvl8pPr marL="201103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8pPr>
            <a:lvl9pPr marL="222171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9pPr>
          </a:lstStyle>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kumimoji="0" lang="it-IT"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Visto l’Accordo tra il Governo, le Regioni e gli Enti Locali per l’adozione di moduli unificati e standardizzati per la presentazione delle segnalazioni, comunicazioni e istanze, approvato il 4/5/2017 con il quale si è stabilito:</a:t>
            </a:r>
          </a:p>
          <a:p>
            <a:pPr marL="359113" marR="0" lvl="0" indent="-287289" algn="just" defTabSz="957633" rtl="0" eaLnBrk="1" fontAlgn="auto" latinLnBrk="0" hangingPunct="1">
              <a:lnSpc>
                <a:spcPct val="100000"/>
              </a:lnSpc>
              <a:spcBef>
                <a:spcPct val="20000"/>
              </a:spcBef>
              <a:spcAft>
                <a:spcPts val="0"/>
              </a:spcAft>
              <a:buClr>
                <a:srgbClr val="546F98"/>
              </a:buClr>
              <a:buSzPct val="76000"/>
              <a:buFont typeface="Wingdings 2" pitchFamily="18" charset="2"/>
              <a:buChar char=""/>
              <a:tabLst/>
              <a:defRPr/>
            </a:pPr>
            <a:r>
              <a:rPr kumimoji="0" lang="it-IT"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ai sensi dell’articolo 2, c. 1 del DLGS 30 giugno 2016 , n. 126 , di adottare i moduli unificati e standardizzati in materia di attività commerciali e assimilate nonché le relative istruzioni operative;</a:t>
            </a:r>
          </a:p>
          <a:p>
            <a:pPr marL="359113" marR="0" lvl="0" indent="-287289" algn="just" defTabSz="957633" rtl="0" eaLnBrk="1" fontAlgn="auto" latinLnBrk="0" hangingPunct="1">
              <a:lnSpc>
                <a:spcPct val="100000"/>
              </a:lnSpc>
              <a:spcBef>
                <a:spcPct val="20000"/>
              </a:spcBef>
              <a:spcAft>
                <a:spcPts val="0"/>
              </a:spcAft>
              <a:buClr>
                <a:srgbClr val="546F98"/>
              </a:buClr>
              <a:buSzPct val="76000"/>
              <a:buFont typeface="Wingdings 2" pitchFamily="18" charset="2"/>
              <a:buChar char=""/>
              <a:tabLst/>
              <a:defRPr/>
            </a:pPr>
            <a:r>
              <a:rPr kumimoji="0" lang="it-IT"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ai sensi dell’articolo 2, c. 1 del DLGS 30 giugno 2016 , n. 16 e dell’articolo 24, commi 2-bis, 3 e 4 del DL 24 giugno 2014, n. 90, convertito dalla legge 11 agosto 2014, n. 114, che le Regioni adeguano entro il 20 giugno 2017, in relazione alle specifiche normative regionali, i contenuti informativi dei moduli unificati e standardizzati, utilizzando le informazioni contrassegnate come variabili.</a:t>
            </a:r>
          </a:p>
        </p:txBody>
      </p:sp>
    </p:spTree>
    <p:extLst>
      <p:ext uri="{BB962C8B-B14F-4D97-AF65-F5344CB8AC3E}">
        <p14:creationId xmlns:p14="http://schemas.microsoft.com/office/powerpoint/2010/main" val="26568190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1352600" y="908720"/>
            <a:ext cx="7920880" cy="720080"/>
          </a:xfrm>
          <a:prstGeom prst="rect">
            <a:avLst/>
          </a:prstGeom>
        </p:spPr>
        <p:txBody>
          <a:bodyPr vert="horz" lIns="95763" tIns="47881" rIns="95763" bIns="47881" rtlCol="0" anchor="b">
            <a:noAutofit/>
          </a:bodyPr>
          <a:lstStyle>
            <a:lvl1pPr algn="l" defTabSz="957633" rtl="0" eaLnBrk="1" latinLnBrk="0" hangingPunct="1">
              <a:spcBef>
                <a:spcPct val="0"/>
              </a:spcBef>
              <a:buNone/>
              <a:defRPr sz="3600" kern="1200">
                <a:solidFill>
                  <a:schemeClr val="accent1"/>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57633" rtl="0" eaLnBrk="1" fontAlgn="auto" latinLnBrk="0" hangingPunct="1">
              <a:lnSpc>
                <a:spcPct val="100000"/>
              </a:lnSpc>
              <a:spcBef>
                <a:spcPct val="0"/>
              </a:spcBef>
              <a:spcAft>
                <a:spcPts val="0"/>
              </a:spcAft>
              <a:buClrTx/>
              <a:buSzTx/>
              <a:buFontTx/>
              <a:buNone/>
              <a:tabLst/>
              <a:defRPr/>
            </a:pPr>
            <a:r>
              <a:rPr kumimoji="0" lang="it-IT" sz="3600" b="0" i="0" u="none" strike="noStrike" kern="1200" cap="none" spc="0" normalizeH="0" baseline="0" noProof="0" dirty="0">
                <a:ln>
                  <a:noFill/>
                </a:ln>
                <a:solidFill>
                  <a:srgbClr val="546F98"/>
                </a:solidFill>
                <a:effectLst/>
                <a:uLnTx/>
                <a:uFillTx/>
                <a:latin typeface="Calibri"/>
                <a:ea typeface="Calibri"/>
                <a:cs typeface="Times New Roman"/>
              </a:rPr>
              <a:t>Adozione obbligatoria nuova modulistica SUAP unificata nazionale</a:t>
            </a:r>
            <a:endParaRPr kumimoji="0" lang="it-IT" sz="3600" b="0" i="0" u="none" strike="noStrike" kern="1200" cap="none" spc="0" normalizeH="0" baseline="0" noProof="0" dirty="0">
              <a:ln>
                <a:noFill/>
              </a:ln>
              <a:solidFill>
                <a:srgbClr val="546F98"/>
              </a:solidFill>
              <a:effectLst/>
              <a:uLnTx/>
              <a:uFillTx/>
              <a:latin typeface="Calibri" panose="020F0502020204030204" pitchFamily="34" charset="0"/>
              <a:ea typeface="+mj-ea"/>
              <a:cs typeface="+mj-cs"/>
            </a:endParaRPr>
          </a:p>
        </p:txBody>
      </p:sp>
      <p:sp>
        <p:nvSpPr>
          <p:cNvPr id="5" name="Segnaposto contenuto 2"/>
          <p:cNvSpPr txBox="1">
            <a:spLocks/>
          </p:cNvSpPr>
          <p:nvPr/>
        </p:nvSpPr>
        <p:spPr>
          <a:xfrm>
            <a:off x="416496" y="1556792"/>
            <a:ext cx="9073008" cy="4896544"/>
          </a:xfrm>
          <a:prstGeom prst="rect">
            <a:avLst/>
          </a:prstGeom>
        </p:spPr>
        <p:txBody>
          <a:bodyPr vert="horz" lIns="95763" tIns="47881" rIns="95763" bIns="47881" rtlCol="0">
            <a:noAutofit/>
          </a:bodyPr>
          <a:lstStyle>
            <a:lvl1pPr marL="359113" indent="-287289" algn="just" defTabSz="957633" rtl="0" eaLnBrk="1" latinLnBrk="0" hangingPunct="1">
              <a:spcBef>
                <a:spcPct val="20000"/>
              </a:spcBef>
              <a:buClr>
                <a:schemeClr val="accent1"/>
              </a:buClr>
              <a:buSzPct val="76000"/>
              <a:buFont typeface="Wingdings 2" pitchFamily="18" charset="2"/>
              <a:buChar char=""/>
              <a:defRPr sz="2400" kern="1200">
                <a:solidFill>
                  <a:srgbClr val="000000"/>
                </a:solidFill>
                <a:latin typeface="Calibri" panose="020F0502020204030204" pitchFamily="34" charset="0"/>
                <a:ea typeface="+mn-ea"/>
                <a:cs typeface="+mn-cs"/>
              </a:defRPr>
            </a:lvl1pPr>
            <a:lvl2pPr marL="670343" indent="-287289" algn="just" defTabSz="957633" rtl="0" eaLnBrk="1" latinLnBrk="0" hangingPunct="1">
              <a:spcBef>
                <a:spcPct val="20000"/>
              </a:spcBef>
              <a:buClr>
                <a:schemeClr val="accent1"/>
              </a:buClr>
              <a:buSzPct val="76000"/>
              <a:buFont typeface="Wingdings 2" pitchFamily="18" charset="2"/>
              <a:buChar char=""/>
              <a:defRPr sz="2200" kern="1200">
                <a:solidFill>
                  <a:srgbClr val="000000"/>
                </a:solidFill>
                <a:latin typeface="Calibri" panose="020F0502020204030204" pitchFamily="34" charset="0"/>
                <a:ea typeface="+mn-ea"/>
                <a:cs typeface="+mn-cs"/>
              </a:defRPr>
            </a:lvl2pPr>
            <a:lvl3pPr marL="957633" indent="-239408" algn="just" defTabSz="957633" rtl="0" eaLnBrk="1" latinLnBrk="0" hangingPunct="1">
              <a:spcBef>
                <a:spcPct val="20000"/>
              </a:spcBef>
              <a:buClr>
                <a:schemeClr val="accent1"/>
              </a:buClr>
              <a:buSzPct val="76000"/>
              <a:buFont typeface="Wingdings 2" pitchFamily="18" charset="2"/>
              <a:buChar char=""/>
              <a:defRPr sz="2000" kern="1200">
                <a:solidFill>
                  <a:srgbClr val="000000"/>
                </a:solidFill>
                <a:latin typeface="Calibri" panose="020F0502020204030204" pitchFamily="34" charset="0"/>
                <a:ea typeface="+mn-ea"/>
                <a:cs typeface="+mn-cs"/>
              </a:defRPr>
            </a:lvl3pPr>
            <a:lvl4pPr marL="1177891" indent="-239408" algn="just" defTabSz="957633" rtl="0" eaLnBrk="1" latinLnBrk="0" hangingPunct="1">
              <a:spcBef>
                <a:spcPct val="20000"/>
              </a:spcBef>
              <a:buClr>
                <a:schemeClr val="accent1"/>
              </a:buClr>
              <a:buSzPct val="76000"/>
              <a:buFont typeface="Wingdings 2" pitchFamily="18" charset="2"/>
              <a:buChar char=""/>
              <a:defRPr sz="1800" kern="1200">
                <a:solidFill>
                  <a:srgbClr val="000000"/>
                </a:solidFill>
                <a:latin typeface="Calibri" panose="020F0502020204030204" pitchFamily="34" charset="0"/>
                <a:ea typeface="+mn-ea"/>
                <a:cs typeface="+mn-cs"/>
              </a:defRPr>
            </a:lvl4pPr>
            <a:lvl5pPr marL="1388569" indent="-239408" algn="just" defTabSz="957633" rtl="0" eaLnBrk="1" latinLnBrk="0" hangingPunct="1">
              <a:spcBef>
                <a:spcPct val="20000"/>
              </a:spcBef>
              <a:buClr>
                <a:schemeClr val="accent1"/>
              </a:buClr>
              <a:buSzPct val="76000"/>
              <a:buFont typeface="Wingdings 2" pitchFamily="18" charset="2"/>
              <a:buChar char=""/>
              <a:defRPr sz="1600" kern="1200" baseline="0">
                <a:solidFill>
                  <a:srgbClr val="000000"/>
                </a:solidFill>
                <a:latin typeface="Calibri" panose="020F0502020204030204" pitchFamily="34" charset="0"/>
                <a:ea typeface="+mn-ea"/>
                <a:cs typeface="+mn-cs"/>
              </a:defRPr>
            </a:lvl5pPr>
            <a:lvl6pPr marL="1589672"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6pPr>
            <a:lvl7pPr marL="1800353"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7pPr>
            <a:lvl8pPr marL="201103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8pPr>
            <a:lvl9pPr marL="222171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9pPr>
          </a:lstStyle>
          <a:p>
            <a:pPr marL="359113" marR="0" lvl="0" indent="-287289" algn="just" defTabSz="957633" rtl="0" eaLnBrk="1" fontAlgn="auto" latinLnBrk="0" hangingPunct="1">
              <a:lnSpc>
                <a:spcPct val="100000"/>
              </a:lnSpc>
              <a:spcBef>
                <a:spcPct val="20000"/>
              </a:spcBef>
              <a:spcAft>
                <a:spcPts val="0"/>
              </a:spcAft>
              <a:buClr>
                <a:srgbClr val="546F98"/>
              </a:buClr>
              <a:buSzPct val="76000"/>
              <a:buFont typeface="Wingdings 2" pitchFamily="18" charset="2"/>
              <a:buChar char=""/>
              <a:tabLst/>
              <a:defRPr/>
            </a:pPr>
            <a:r>
              <a:rPr kumimoji="0" lang="it-IT"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I comuni, in ogni caso, adeguano la modulistica in uso entro e non oltre il 30 giugno 2017. </a:t>
            </a:r>
          </a:p>
          <a:p>
            <a:pPr marL="359113" marR="0" lvl="0" indent="-287289" algn="just" defTabSz="957633" rtl="0" eaLnBrk="1" fontAlgn="auto" latinLnBrk="0" hangingPunct="1">
              <a:lnSpc>
                <a:spcPct val="100000"/>
              </a:lnSpc>
              <a:spcBef>
                <a:spcPct val="20000"/>
              </a:spcBef>
              <a:spcAft>
                <a:spcPts val="0"/>
              </a:spcAft>
              <a:buClr>
                <a:srgbClr val="546F98"/>
              </a:buClr>
              <a:buSzPct val="76000"/>
              <a:buFont typeface="Wingdings 2" pitchFamily="18" charset="2"/>
              <a:buChar char=""/>
              <a:tabLst/>
              <a:defRPr/>
            </a:pPr>
            <a:r>
              <a:rPr kumimoji="0" lang="it-IT"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La Regione Lombardia ha emanato il Decreto n. 7649 del 27/06/2017 della Direzione Sviluppo Economico, con cui ha stabilito:</a:t>
            </a:r>
          </a:p>
          <a:p>
            <a:pPr marL="529024" marR="0" lvl="0" indent="-457200" algn="just" defTabSz="957633" rtl="0" eaLnBrk="1" fontAlgn="auto" latinLnBrk="0" hangingPunct="1">
              <a:lnSpc>
                <a:spcPct val="100000"/>
              </a:lnSpc>
              <a:spcBef>
                <a:spcPct val="20000"/>
              </a:spcBef>
              <a:spcAft>
                <a:spcPts val="0"/>
              </a:spcAft>
              <a:buClr>
                <a:srgbClr val="000000"/>
              </a:buClr>
              <a:buSzPct val="100000"/>
              <a:buFont typeface="+mj-lt"/>
              <a:buAutoNum type="arabicPeriod"/>
              <a:tabLst/>
              <a:defRPr/>
            </a:pPr>
            <a:r>
              <a:rPr kumimoji="0" lang="it-IT"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di recepire i moduli unificati e standardizzati in materia di attività commerciali e assimilate di cui all’  suddetto Accordo fatto salvo quanto previsto ai successivi punti, 2, 3 e 4.</a:t>
            </a:r>
          </a:p>
          <a:p>
            <a:pPr marL="529024" marR="0" lvl="0" indent="-457200" algn="just" defTabSz="957633" rtl="0" eaLnBrk="1" fontAlgn="auto" latinLnBrk="0" hangingPunct="1">
              <a:lnSpc>
                <a:spcPct val="100000"/>
              </a:lnSpc>
              <a:spcBef>
                <a:spcPct val="20000"/>
              </a:spcBef>
              <a:spcAft>
                <a:spcPts val="0"/>
              </a:spcAft>
              <a:buClr>
                <a:srgbClr val="000000"/>
              </a:buClr>
              <a:buSzPct val="100000"/>
              <a:buFont typeface="+mj-lt"/>
              <a:buAutoNum type="arabicPeriod"/>
              <a:tabLst/>
              <a:defRPr/>
            </a:pPr>
            <a:r>
              <a:rPr kumimoji="0" lang="it-IT"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di prevedere che, in base all’articolo 15, comma 1 della LR n. 6/2010 le attività di vendita al dettaglio per mezzo di apparecchi automatici di prodotti alimentari non sono soggetti a comunicazione semestrale alla ASL compente, ora ATS, come invece previsto dai moduli unificati e e che quindi tale comunicazione non viene recepita da Regione.</a:t>
            </a:r>
          </a:p>
          <a:p>
            <a:pPr marL="529024" marR="0" lvl="0" indent="-457200" algn="just" defTabSz="957633" rtl="0" eaLnBrk="1" fontAlgn="auto" latinLnBrk="0" hangingPunct="1">
              <a:lnSpc>
                <a:spcPct val="100000"/>
              </a:lnSpc>
              <a:spcBef>
                <a:spcPct val="20000"/>
              </a:spcBef>
              <a:spcAft>
                <a:spcPts val="0"/>
              </a:spcAft>
              <a:buClr>
                <a:srgbClr val="000000"/>
              </a:buClr>
              <a:buSzPct val="100000"/>
              <a:buFont typeface="+mj-lt"/>
              <a:buAutoNum type="arabicPeriod"/>
              <a:tabLst/>
              <a:defRPr/>
            </a:pPr>
            <a:r>
              <a:rPr kumimoji="0" lang="it-IT"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di adeguare in relazione alla specifica disciplina regionale, i contenuti informativi del modulo relativo alla domanda di autorizzazione per le medie o grandi struttura di vendita.</a:t>
            </a:r>
          </a:p>
          <a:p>
            <a:pPr marL="529024" marR="0" lvl="0" indent="-457200" algn="just" defTabSz="957633" rtl="0" eaLnBrk="1" fontAlgn="auto" latinLnBrk="0" hangingPunct="1">
              <a:lnSpc>
                <a:spcPct val="100000"/>
              </a:lnSpc>
              <a:spcBef>
                <a:spcPct val="20000"/>
              </a:spcBef>
              <a:spcAft>
                <a:spcPts val="0"/>
              </a:spcAft>
              <a:buClr>
                <a:srgbClr val="000000"/>
              </a:buClr>
              <a:buSzPct val="100000"/>
              <a:buFont typeface="+mj-lt"/>
              <a:buAutoNum type="arabicPeriod"/>
              <a:tabLst/>
              <a:defRPr/>
            </a:pPr>
            <a:r>
              <a:rPr kumimoji="0" lang="it-IT"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di prevedere che, per quanto non previsto nei moduli unificati continuano ad applicarsi i modelli di cui al DDG  18 marzo 2011 n. 2481 e/o i moduli statali</a:t>
            </a: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endPar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727815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1" y="41760"/>
            <a:ext cx="193461" cy="373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763" tIns="47881" rIns="95763" bIns="47881" numCol="1" anchor="ctr" anchorCtr="0" compatLnSpc="1">
            <a:prstTxWarp prst="textNoShape">
              <a:avLst/>
            </a:prstTxWarp>
            <a:spAutoFit/>
          </a:bodyPr>
          <a:lstStyle/>
          <a:p>
            <a:endParaRPr lang="it-IT">
              <a:solidFill>
                <a:srgbClr val="546F98"/>
              </a:solidFill>
            </a:endParaRPr>
          </a:p>
        </p:txBody>
      </p:sp>
      <p:sp>
        <p:nvSpPr>
          <p:cNvPr id="4" name="Rectangle 6"/>
          <p:cNvSpPr>
            <a:spLocks noChangeArrowheads="1"/>
          </p:cNvSpPr>
          <p:nvPr/>
        </p:nvSpPr>
        <p:spPr bwMode="auto">
          <a:xfrm>
            <a:off x="1424608" y="3152001"/>
            <a:ext cx="7704856" cy="120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63" tIns="47881" rIns="95763" bIns="47881" numCol="1" anchor="ctr" anchorCtr="0" compatLnSpc="1">
            <a:prstTxWarp prst="textNoShape">
              <a:avLst/>
            </a:prstTxWarp>
            <a:spAutoFit/>
          </a:bodyPr>
          <a:lstStyle/>
          <a:p>
            <a:pPr fontAlgn="base">
              <a:spcBef>
                <a:spcPct val="0"/>
              </a:spcBef>
              <a:spcAft>
                <a:spcPct val="0"/>
              </a:spcAft>
            </a:pPr>
            <a:r>
              <a:rPr lang="it-IT" altLang="it-IT" sz="3600" dirty="0">
                <a:solidFill>
                  <a:srgbClr val="546F98"/>
                </a:solidFill>
                <a:latin typeface="Calibri" panose="020F0502020204030204" pitchFamily="34" charset="0"/>
                <a:cs typeface="Arial" pitchFamily="34" charset="0"/>
              </a:rPr>
              <a:t>Modifiche al Testo unico del Commercio della Lombardia (LR 6/10) dal 2017</a:t>
            </a:r>
            <a:endParaRPr lang="it-IT" altLang="it-IT" sz="4800" dirty="0">
              <a:solidFill>
                <a:srgbClr val="546F98"/>
              </a:solidFill>
              <a:latin typeface="Calibri" panose="020F0502020204030204" pitchFamily="34" charset="0"/>
              <a:cs typeface="Arial" pitchFamily="34" charset="0"/>
            </a:endParaRPr>
          </a:p>
        </p:txBody>
      </p:sp>
      <p:pic>
        <p:nvPicPr>
          <p:cNvPr id="11" name="Picture 2" descr="C:\Users\faimetti\Downloads\FORMAZIO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54" y="138416"/>
            <a:ext cx="444458" cy="410273"/>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 descr="Risultati immagini per focu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srgbClr val="546F98"/>
              </a:solidFill>
            </a:endParaRPr>
          </a:p>
        </p:txBody>
      </p:sp>
      <p:sp>
        <p:nvSpPr>
          <p:cNvPr id="9" name="AutoShape 4" descr="Risultati immagini per focu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srgbClr val="546F98"/>
              </a:solidFill>
            </a:endParaRPr>
          </a:p>
        </p:txBody>
      </p:sp>
      <p:pic>
        <p:nvPicPr>
          <p:cNvPr id="15" name="Immagin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3160" y="5157192"/>
            <a:ext cx="3059028" cy="1004940"/>
          </a:xfrm>
          <a:prstGeom prst="rect">
            <a:avLst/>
          </a:prstGeom>
        </p:spPr>
      </p:pic>
      <p:sp>
        <p:nvSpPr>
          <p:cNvPr id="16" name="Titolo 1"/>
          <p:cNvSpPr txBox="1">
            <a:spLocks/>
          </p:cNvSpPr>
          <p:nvPr/>
        </p:nvSpPr>
        <p:spPr>
          <a:xfrm>
            <a:off x="612775" y="177589"/>
            <a:ext cx="4110138" cy="371093"/>
          </a:xfrm>
          <a:prstGeom prst="rect">
            <a:avLst/>
          </a:prstGeom>
        </p:spPr>
        <p:txBody>
          <a:bodyPr vert="horz" lIns="95763" tIns="47881" rIns="95763" bIns="47881" rtlCol="0" anchor="b">
            <a:noAutofit/>
          </a:bodyPr>
          <a:lstStyle>
            <a:lvl1pPr algn="l" defTabSz="957633" rtl="0" eaLnBrk="1" latinLnBrk="0" hangingPunct="1">
              <a:spcBef>
                <a:spcPct val="0"/>
              </a:spcBef>
              <a:buNone/>
              <a:defRPr sz="2800" b="0" kern="1200">
                <a:solidFill>
                  <a:schemeClr val="accent1"/>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b="1" dirty="0">
                <a:solidFill>
                  <a:srgbClr val="FFFFFF"/>
                </a:solidFill>
              </a:rPr>
              <a:t>Prassicoop formazione</a:t>
            </a:r>
          </a:p>
        </p:txBody>
      </p:sp>
      <p:sp>
        <p:nvSpPr>
          <p:cNvPr id="19" name="AutoShape 2" descr="Risultati immagini per ambulant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srgbClr val="546F98"/>
              </a:solidFill>
            </a:endParaRPr>
          </a:p>
        </p:txBody>
      </p:sp>
      <p:sp>
        <p:nvSpPr>
          <p:cNvPr id="20" name="AutoShape 5" descr="Risultati immagini per ambulant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srgbClr val="546F98"/>
              </a:solidFill>
            </a:endParaRPr>
          </a:p>
        </p:txBody>
      </p:sp>
      <p:sp>
        <p:nvSpPr>
          <p:cNvPr id="21" name="AutoShape 7" descr="Risultati immagini per ambulant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srgbClr val="546F98"/>
              </a:solidFill>
            </a:endParaRPr>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205537" y="865386"/>
            <a:ext cx="2531439" cy="1712940"/>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485527" y="5229200"/>
            <a:ext cx="3315345" cy="1015663"/>
          </a:xfrm>
          <a:prstGeom prst="rect">
            <a:avLst/>
          </a:prstGeom>
          <a:noFill/>
        </p:spPr>
        <p:txBody>
          <a:bodyPr wrap="square" rtlCol="0">
            <a:spAutoFit/>
          </a:bodyPr>
          <a:lstStyle/>
          <a:p>
            <a:pPr>
              <a:lnSpc>
                <a:spcPct val="200000"/>
              </a:lnSpc>
            </a:pPr>
            <a:r>
              <a:rPr lang="it-IT" sz="2000" b="1" dirty="0">
                <a:solidFill>
                  <a:srgbClr val="000000"/>
                </a:solidFill>
                <a:latin typeface="Calibri" panose="020F0502020204030204" pitchFamily="34" charset="0"/>
              </a:rPr>
              <a:t>Relatore</a:t>
            </a:r>
          </a:p>
          <a:p>
            <a:r>
              <a:rPr lang="it-IT" sz="2000" b="1" dirty="0">
                <a:solidFill>
                  <a:srgbClr val="000000"/>
                </a:solidFill>
                <a:latin typeface="Calibri" panose="020F0502020204030204" pitchFamily="34" charset="0"/>
              </a:rPr>
              <a:t>Renato Cavalli</a:t>
            </a:r>
          </a:p>
        </p:txBody>
      </p:sp>
      <p:sp>
        <p:nvSpPr>
          <p:cNvPr id="17" name="Segnaposto testo 11"/>
          <p:cNvSpPr txBox="1">
            <a:spLocks/>
          </p:cNvSpPr>
          <p:nvPr/>
        </p:nvSpPr>
        <p:spPr>
          <a:xfrm>
            <a:off x="5817096" y="177589"/>
            <a:ext cx="3338512" cy="536575"/>
          </a:xfrm>
          <a:prstGeom prst="rect">
            <a:avLst/>
          </a:prstGeom>
        </p:spPr>
        <p:txBody>
          <a:bodyPr vert="horz" lIns="95763" tIns="47881" rIns="95763" bIns="47881" rtlCol="0">
            <a:normAutofit fontScale="85000" lnSpcReduction="10000"/>
          </a:bodyPr>
          <a:lstStyle>
            <a:lvl1pPr marL="359113" indent="-287289" algn="l" defTabSz="957633" rtl="0" eaLnBrk="1" latinLnBrk="0" hangingPunct="1">
              <a:spcBef>
                <a:spcPct val="20000"/>
              </a:spcBef>
              <a:buClr>
                <a:schemeClr val="accent1"/>
              </a:buClr>
              <a:buSzPct val="76000"/>
              <a:buFont typeface="Wingdings 2" pitchFamily="18" charset="2"/>
              <a:buChar char=""/>
              <a:defRPr sz="2400" kern="1200">
                <a:solidFill>
                  <a:srgbClr val="000000"/>
                </a:solidFill>
                <a:latin typeface="Calibri" panose="020F0502020204030204" pitchFamily="34" charset="0"/>
                <a:ea typeface="+mn-ea"/>
                <a:cs typeface="+mn-cs"/>
              </a:defRPr>
            </a:lvl1pPr>
            <a:lvl2pPr marL="670343" indent="-287289" algn="l" defTabSz="957633" rtl="0" eaLnBrk="1" latinLnBrk="0" hangingPunct="1">
              <a:spcBef>
                <a:spcPct val="20000"/>
              </a:spcBef>
              <a:buClr>
                <a:schemeClr val="accent1"/>
              </a:buClr>
              <a:buSzPct val="76000"/>
              <a:buFont typeface="Wingdings 2" pitchFamily="18" charset="2"/>
              <a:buChar char=""/>
              <a:defRPr sz="2200" kern="1200">
                <a:solidFill>
                  <a:srgbClr val="000000"/>
                </a:solidFill>
                <a:latin typeface="Calibri" panose="020F0502020204030204" pitchFamily="34" charset="0"/>
                <a:ea typeface="+mn-ea"/>
                <a:cs typeface="+mn-cs"/>
              </a:defRPr>
            </a:lvl2pPr>
            <a:lvl3pPr marL="957633" indent="-239408" algn="l" defTabSz="957633" rtl="0" eaLnBrk="1" latinLnBrk="0" hangingPunct="1">
              <a:spcBef>
                <a:spcPct val="20000"/>
              </a:spcBef>
              <a:buClr>
                <a:schemeClr val="accent1"/>
              </a:buClr>
              <a:buSzPct val="76000"/>
              <a:buFont typeface="Wingdings 2" pitchFamily="18" charset="2"/>
              <a:buChar char=""/>
              <a:defRPr sz="2000" kern="1200">
                <a:solidFill>
                  <a:srgbClr val="000000"/>
                </a:solidFill>
                <a:latin typeface="Calibri" panose="020F0502020204030204" pitchFamily="34" charset="0"/>
                <a:ea typeface="+mn-ea"/>
                <a:cs typeface="+mn-cs"/>
              </a:defRPr>
            </a:lvl3pPr>
            <a:lvl4pPr marL="1177891" indent="-239408" algn="l" defTabSz="957633" rtl="0" eaLnBrk="1" latinLnBrk="0" hangingPunct="1">
              <a:spcBef>
                <a:spcPct val="20000"/>
              </a:spcBef>
              <a:buClr>
                <a:schemeClr val="accent1"/>
              </a:buClr>
              <a:buSzPct val="76000"/>
              <a:buFont typeface="Wingdings 2" pitchFamily="18" charset="2"/>
              <a:buChar char=""/>
              <a:defRPr sz="1800" kern="1200">
                <a:solidFill>
                  <a:srgbClr val="000000"/>
                </a:solidFill>
                <a:latin typeface="Calibri" panose="020F0502020204030204" pitchFamily="34" charset="0"/>
                <a:ea typeface="+mn-ea"/>
                <a:cs typeface="+mn-cs"/>
              </a:defRPr>
            </a:lvl4pPr>
            <a:lvl5pPr marL="1388569" indent="-239408" algn="l" defTabSz="957633" rtl="0" eaLnBrk="1" latinLnBrk="0" hangingPunct="1">
              <a:spcBef>
                <a:spcPct val="20000"/>
              </a:spcBef>
              <a:buClr>
                <a:schemeClr val="accent1"/>
              </a:buClr>
              <a:buSzPct val="76000"/>
              <a:buFont typeface="Wingdings 2" pitchFamily="18" charset="2"/>
              <a:buChar char=""/>
              <a:defRPr sz="1600" kern="1200" baseline="0">
                <a:solidFill>
                  <a:srgbClr val="000000"/>
                </a:solidFill>
                <a:latin typeface="Calibri" panose="020F0502020204030204" pitchFamily="34" charset="0"/>
                <a:ea typeface="+mn-ea"/>
                <a:cs typeface="+mn-cs"/>
              </a:defRPr>
            </a:lvl5pPr>
            <a:lvl6pPr marL="1589672"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6pPr>
            <a:lvl7pPr marL="1800353"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7pPr>
            <a:lvl8pPr marL="201103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8pPr>
            <a:lvl9pPr marL="222171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9pPr>
          </a:lstStyle>
          <a:p>
            <a:pPr marL="71824" indent="0">
              <a:buFont typeface="Wingdings 2" pitchFamily="18" charset="2"/>
              <a:buNone/>
            </a:pPr>
            <a:r>
              <a:rPr lang="it-IT" sz="2000" dirty="0"/>
              <a:t>Sesto San Giovanni, 13/04/2021</a:t>
            </a:r>
          </a:p>
        </p:txBody>
      </p:sp>
    </p:spTree>
    <p:extLst>
      <p:ext uri="{BB962C8B-B14F-4D97-AF65-F5344CB8AC3E}">
        <p14:creationId xmlns:p14="http://schemas.microsoft.com/office/powerpoint/2010/main" val="38173383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1C8BB98C-790C-4632-9556-62E1F82DE6DC}" type="slidenum">
              <a:rPr lang="it-IT" smtClean="0"/>
              <a:t>47</a:t>
            </a:fld>
            <a:endParaRPr lang="it-IT"/>
          </a:p>
        </p:txBody>
      </p:sp>
      <p:sp>
        <p:nvSpPr>
          <p:cNvPr id="6" name="Titolo 1"/>
          <p:cNvSpPr txBox="1">
            <a:spLocks/>
          </p:cNvSpPr>
          <p:nvPr/>
        </p:nvSpPr>
        <p:spPr>
          <a:xfrm>
            <a:off x="1064568" y="558839"/>
            <a:ext cx="7920880" cy="99795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2800" dirty="0"/>
              <a:t>Elenco Modifiche al Testo unico del Commercio della Regione Lombardia   (LR 6/10) DAL 2017 (1)</a:t>
            </a:r>
          </a:p>
        </p:txBody>
      </p:sp>
      <p:sp>
        <p:nvSpPr>
          <p:cNvPr id="7" name="Segnaposto contenuto 2"/>
          <p:cNvSpPr txBox="1">
            <a:spLocks/>
          </p:cNvSpPr>
          <p:nvPr/>
        </p:nvSpPr>
        <p:spPr>
          <a:xfrm>
            <a:off x="704528" y="1628800"/>
            <a:ext cx="8640960" cy="4392488"/>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it-IT" sz="1800" dirty="0"/>
              <a:t>LR 9 DEL 27 MARZO 2017 Modifiche alle norme sulle vendite di liquidazione e promozionali</a:t>
            </a:r>
          </a:p>
          <a:p>
            <a:r>
              <a:rPr lang="it-IT" sz="1800" dirty="0"/>
              <a:t>LR 15 DEL 26 MAGGIO 2017- (Legge regionale di semplificazione 2017) : modifiche alle norme sulla vendita con distributori automatici, sui distributori di carburanti, sulle manifestazioni fieristiche;</a:t>
            </a:r>
          </a:p>
          <a:p>
            <a:r>
              <a:rPr lang="it-IT" sz="1800" dirty="0"/>
              <a:t>LR 17 DEL 4 DICEMBRE 2018 (Legge di revisione normativa e di semplificazione 2018)</a:t>
            </a:r>
          </a:p>
          <a:p>
            <a:r>
              <a:rPr lang="it-IT" sz="1800" dirty="0"/>
              <a:t>LR 5 DEL 4 MARZO 2019 (valorizzazione delle attività storiche e di tradizione)</a:t>
            </a:r>
          </a:p>
          <a:p>
            <a:r>
              <a:rPr lang="it-IT" sz="1800" dirty="0"/>
              <a:t>LR 9 DEL 6 GIUGNO 2019 (Legge di revisione di normativa e di semplificazione 2019)</a:t>
            </a:r>
          </a:p>
          <a:p>
            <a:pPr algn="l">
              <a:spcAft>
                <a:spcPts val="600"/>
              </a:spcAft>
            </a:pPr>
            <a:r>
              <a:rPr lang="it-IT" sz="1800" dirty="0"/>
              <a:t>LR 11 DEL 21 MAGGIO 2020 ( Legge di semplificazione 2020 )</a:t>
            </a:r>
          </a:p>
          <a:p>
            <a:pPr>
              <a:spcAft>
                <a:spcPts val="600"/>
              </a:spcAft>
            </a:pPr>
            <a:r>
              <a:rPr lang="it-IT" sz="1800" dirty="0"/>
              <a:t>LR 13 DEL 9 GIUGNO 2020 ( Prima legge di revisione normativa ordinamentale 2020)</a:t>
            </a:r>
          </a:p>
          <a:p>
            <a:pPr>
              <a:spcAft>
                <a:spcPts val="600"/>
              </a:spcAft>
            </a:pPr>
            <a:r>
              <a:rPr lang="it-IT" sz="1800" dirty="0"/>
              <a:t>LR 20 DEL 30 SETTEMBRE 2020 (Ulteriori misure di semplificazione e riduzione degli oneri amministrativi per la ripresa socio-economica del territorio lombardo )</a:t>
            </a:r>
          </a:p>
          <a:p>
            <a:pPr>
              <a:spcAft>
                <a:spcPts val="600"/>
              </a:spcAft>
            </a:pPr>
            <a:r>
              <a:rPr lang="it-IT" sz="1800" dirty="0"/>
              <a:t>LR 22 DEL 27 NOVEMBRE 2020 (Seconda legge di revisione normativa ordinamentale 2020)</a:t>
            </a:r>
          </a:p>
          <a:p>
            <a:pPr>
              <a:spcAft>
                <a:spcPts val="600"/>
              </a:spcAft>
            </a:pPr>
            <a:endParaRPr lang="it-IT" sz="1800" dirty="0"/>
          </a:p>
          <a:p>
            <a:pPr>
              <a:spcAft>
                <a:spcPts val="600"/>
              </a:spcAft>
            </a:pPr>
            <a:endParaRPr lang="it-IT" sz="1800" dirty="0"/>
          </a:p>
          <a:p>
            <a:pPr>
              <a:spcAft>
                <a:spcPts val="600"/>
              </a:spcAft>
            </a:pPr>
            <a:endParaRPr lang="it-IT" sz="1800" dirty="0"/>
          </a:p>
          <a:p>
            <a:pPr algn="l">
              <a:spcAft>
                <a:spcPts val="600"/>
              </a:spcAft>
            </a:pPr>
            <a:endParaRPr lang="it-IT" sz="1800" dirty="0"/>
          </a:p>
          <a:p>
            <a:endParaRPr lang="it-IT" sz="1800" dirty="0"/>
          </a:p>
          <a:p>
            <a:endParaRPr lang="it-IT" dirty="0"/>
          </a:p>
        </p:txBody>
      </p:sp>
    </p:spTree>
    <p:extLst>
      <p:ext uri="{BB962C8B-B14F-4D97-AF65-F5344CB8AC3E}">
        <p14:creationId xmlns:p14="http://schemas.microsoft.com/office/powerpoint/2010/main" val="31155850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1"/>
          <p:cNvSpPr txBox="1">
            <a:spLocks/>
          </p:cNvSpPr>
          <p:nvPr/>
        </p:nvSpPr>
        <p:spPr>
          <a:xfrm>
            <a:off x="1280592" y="908720"/>
            <a:ext cx="7920880" cy="1008112"/>
          </a:xfrm>
          <a:prstGeom prst="rect">
            <a:avLst/>
          </a:prstGeom>
        </p:spPr>
        <p:txBody>
          <a:bodyPr vert="horz" lIns="95763" tIns="47881" rIns="95763" bIns="47881" rtlCol="0" anchor="b">
            <a:noAutofit/>
          </a:bodyPr>
          <a:lstStyle>
            <a:lvl1pPr algn="l" defTabSz="957633" rtl="0" eaLnBrk="1" latinLnBrk="0" hangingPunct="1">
              <a:spcBef>
                <a:spcPct val="0"/>
              </a:spcBef>
              <a:buNone/>
              <a:defRPr sz="3600" kern="1200">
                <a:solidFill>
                  <a:schemeClr val="accent1"/>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57633" rtl="0" eaLnBrk="1" fontAlgn="auto" latinLnBrk="0" hangingPunct="1">
              <a:lnSpc>
                <a:spcPct val="100000"/>
              </a:lnSpc>
              <a:spcBef>
                <a:spcPct val="0"/>
              </a:spcBef>
              <a:spcAft>
                <a:spcPts val="0"/>
              </a:spcAft>
              <a:buClrTx/>
              <a:buSzTx/>
              <a:buFontTx/>
              <a:buNone/>
              <a:tabLst/>
              <a:defRPr/>
            </a:pPr>
            <a:r>
              <a:rPr kumimoji="0" lang="it-IT" sz="2800" b="0" i="0" u="none" strike="noStrike" kern="1200" cap="none" spc="0" normalizeH="0" baseline="0" noProof="0" dirty="0">
                <a:ln>
                  <a:noFill/>
                </a:ln>
                <a:solidFill>
                  <a:srgbClr val="546F98"/>
                </a:solidFill>
                <a:effectLst/>
                <a:uLnTx/>
                <a:uFillTx/>
                <a:latin typeface="Calibri" panose="020F0502020204030204" pitchFamily="34" charset="0"/>
                <a:ea typeface="+mj-ea"/>
                <a:cs typeface="+mj-cs"/>
              </a:rPr>
              <a:t>Elenco Modifiche al Testo unico del Commercio della Regione Lombardia (LR 6/10) DAL 2017 (2)</a:t>
            </a:r>
          </a:p>
        </p:txBody>
      </p:sp>
      <p:sp>
        <p:nvSpPr>
          <p:cNvPr id="11" name="Segnaposto contenuto 2"/>
          <p:cNvSpPr txBox="1">
            <a:spLocks/>
          </p:cNvSpPr>
          <p:nvPr/>
        </p:nvSpPr>
        <p:spPr>
          <a:xfrm>
            <a:off x="560512" y="2636912"/>
            <a:ext cx="8856984" cy="2880320"/>
          </a:xfrm>
          <a:prstGeom prst="rect">
            <a:avLst/>
          </a:prstGeom>
        </p:spPr>
        <p:txBody>
          <a:bodyPr vert="horz" lIns="95763" tIns="47881" rIns="95763" bIns="47881" rtlCol="0">
            <a:noAutofit/>
          </a:bodyPr>
          <a:lstStyle>
            <a:lvl1pPr marL="359113" indent="-287289" algn="just" defTabSz="957633" rtl="0" eaLnBrk="1" latinLnBrk="0" hangingPunct="1">
              <a:spcBef>
                <a:spcPct val="20000"/>
              </a:spcBef>
              <a:buClr>
                <a:schemeClr val="accent1"/>
              </a:buClr>
              <a:buSzPct val="76000"/>
              <a:buFont typeface="Wingdings 2" pitchFamily="18" charset="2"/>
              <a:buChar char=""/>
              <a:defRPr sz="2400" kern="1200">
                <a:solidFill>
                  <a:srgbClr val="000000"/>
                </a:solidFill>
                <a:latin typeface="Calibri" panose="020F0502020204030204" pitchFamily="34" charset="0"/>
                <a:ea typeface="+mn-ea"/>
                <a:cs typeface="+mn-cs"/>
              </a:defRPr>
            </a:lvl1pPr>
            <a:lvl2pPr marL="670343" indent="-287289" algn="just" defTabSz="957633" rtl="0" eaLnBrk="1" latinLnBrk="0" hangingPunct="1">
              <a:spcBef>
                <a:spcPct val="20000"/>
              </a:spcBef>
              <a:buClr>
                <a:schemeClr val="accent1"/>
              </a:buClr>
              <a:buSzPct val="76000"/>
              <a:buFont typeface="Wingdings 2" pitchFamily="18" charset="2"/>
              <a:buChar char=""/>
              <a:defRPr sz="2200" kern="1200">
                <a:solidFill>
                  <a:srgbClr val="000000"/>
                </a:solidFill>
                <a:latin typeface="Calibri" panose="020F0502020204030204" pitchFamily="34" charset="0"/>
                <a:ea typeface="+mn-ea"/>
                <a:cs typeface="+mn-cs"/>
              </a:defRPr>
            </a:lvl2pPr>
            <a:lvl3pPr marL="957633" indent="-239408" algn="just" defTabSz="957633" rtl="0" eaLnBrk="1" latinLnBrk="0" hangingPunct="1">
              <a:spcBef>
                <a:spcPct val="20000"/>
              </a:spcBef>
              <a:buClr>
                <a:schemeClr val="accent1"/>
              </a:buClr>
              <a:buSzPct val="76000"/>
              <a:buFont typeface="Wingdings 2" pitchFamily="18" charset="2"/>
              <a:buChar char=""/>
              <a:defRPr sz="2000" kern="1200">
                <a:solidFill>
                  <a:srgbClr val="000000"/>
                </a:solidFill>
                <a:latin typeface="Calibri" panose="020F0502020204030204" pitchFamily="34" charset="0"/>
                <a:ea typeface="+mn-ea"/>
                <a:cs typeface="+mn-cs"/>
              </a:defRPr>
            </a:lvl3pPr>
            <a:lvl4pPr marL="1177891" indent="-239408" algn="just" defTabSz="957633" rtl="0" eaLnBrk="1" latinLnBrk="0" hangingPunct="1">
              <a:spcBef>
                <a:spcPct val="20000"/>
              </a:spcBef>
              <a:buClr>
                <a:schemeClr val="accent1"/>
              </a:buClr>
              <a:buSzPct val="76000"/>
              <a:buFont typeface="Wingdings 2" pitchFamily="18" charset="2"/>
              <a:buChar char=""/>
              <a:defRPr sz="1800" kern="1200">
                <a:solidFill>
                  <a:srgbClr val="000000"/>
                </a:solidFill>
                <a:latin typeface="Calibri" panose="020F0502020204030204" pitchFamily="34" charset="0"/>
                <a:ea typeface="+mn-ea"/>
                <a:cs typeface="+mn-cs"/>
              </a:defRPr>
            </a:lvl4pPr>
            <a:lvl5pPr marL="1388569" indent="-239408" algn="just" defTabSz="957633" rtl="0" eaLnBrk="1" latinLnBrk="0" hangingPunct="1">
              <a:spcBef>
                <a:spcPct val="20000"/>
              </a:spcBef>
              <a:buClr>
                <a:schemeClr val="accent1"/>
              </a:buClr>
              <a:buSzPct val="76000"/>
              <a:buFont typeface="Wingdings 2" pitchFamily="18" charset="2"/>
              <a:buChar char=""/>
              <a:defRPr sz="1600" kern="1200" baseline="0">
                <a:solidFill>
                  <a:srgbClr val="000000"/>
                </a:solidFill>
                <a:latin typeface="Calibri" panose="020F0502020204030204" pitchFamily="34" charset="0"/>
                <a:ea typeface="+mn-ea"/>
                <a:cs typeface="+mn-cs"/>
              </a:defRPr>
            </a:lvl5pPr>
            <a:lvl6pPr marL="1589672"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6pPr>
            <a:lvl7pPr marL="1800353"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7pPr>
            <a:lvl8pPr marL="201103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8pPr>
            <a:lvl9pPr marL="222171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9pPr>
          </a:lstStyle>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MODIFICHE INDIRETTE</a:t>
            </a: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endPar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59113" marR="0" lvl="0" indent="-287289" algn="just" defTabSz="957633" rtl="0" eaLnBrk="1" fontAlgn="auto" latinLnBrk="0" hangingPunct="1">
              <a:lnSpc>
                <a:spcPct val="100000"/>
              </a:lnSpc>
              <a:spcBef>
                <a:spcPct val="20000"/>
              </a:spcBef>
              <a:spcAft>
                <a:spcPts val="0"/>
              </a:spcAft>
              <a:buClr>
                <a:srgbClr val="546F98"/>
              </a:buClr>
              <a:buSzPct val="76000"/>
              <a:buFont typeface="Wingdings 2" pitchFamily="18" charset="2"/>
              <a:buChar char=""/>
              <a:tabLst/>
              <a:defRPr/>
            </a:pPr>
            <a:r>
              <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Modifiche alle norme sulla vendita di giornali e riviste (Art. 64 bis DL 50/17 convertito)</a:t>
            </a:r>
          </a:p>
          <a:p>
            <a:pPr marL="359113" marR="0" lvl="0" indent="-287289" algn="just" defTabSz="957633" rtl="0" eaLnBrk="1" fontAlgn="auto" latinLnBrk="0" hangingPunct="1">
              <a:lnSpc>
                <a:spcPct val="100000"/>
              </a:lnSpc>
              <a:spcBef>
                <a:spcPct val="20000"/>
              </a:spcBef>
              <a:spcAft>
                <a:spcPts val="0"/>
              </a:spcAft>
              <a:buClr>
                <a:srgbClr val="546F98"/>
              </a:buClr>
              <a:buSzPct val="76000"/>
              <a:buFont typeface="Wingdings 2" pitchFamily="18" charset="2"/>
              <a:buChar char=""/>
              <a:tabLst/>
              <a:defRPr/>
            </a:pPr>
            <a:endPar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59113" marR="0" lvl="0" indent="-287289" algn="just" defTabSz="957633" rtl="0" eaLnBrk="1" fontAlgn="auto" latinLnBrk="0" hangingPunct="1">
              <a:lnSpc>
                <a:spcPct val="100000"/>
              </a:lnSpc>
              <a:spcBef>
                <a:spcPct val="20000"/>
              </a:spcBef>
              <a:spcAft>
                <a:spcPts val="0"/>
              </a:spcAft>
              <a:buClr>
                <a:srgbClr val="546F98"/>
              </a:buClr>
              <a:buSzPct val="76000"/>
              <a:buFont typeface="Wingdings 2" pitchFamily="18" charset="2"/>
              <a:buChar char=""/>
              <a:tabLst/>
              <a:defRPr/>
            </a:pPr>
            <a:r>
              <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Adozione obbligatoria nuova modulistica SUAP</a:t>
            </a:r>
          </a:p>
          <a:p>
            <a:pPr marL="359113" marR="0" lvl="0" indent="-287289" algn="just" defTabSz="957633" rtl="0" eaLnBrk="1" fontAlgn="auto" latinLnBrk="0" hangingPunct="1">
              <a:lnSpc>
                <a:spcPct val="100000"/>
              </a:lnSpc>
              <a:spcBef>
                <a:spcPct val="20000"/>
              </a:spcBef>
              <a:spcAft>
                <a:spcPts val="0"/>
              </a:spcAft>
              <a:buClr>
                <a:srgbClr val="546F98"/>
              </a:buClr>
              <a:buSzPct val="76000"/>
              <a:buFont typeface="Wingdings 2" pitchFamily="18" charset="2"/>
              <a:buChar char=""/>
              <a:tabLst/>
              <a:defRPr/>
            </a:pPr>
            <a:endPar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59113" marR="0" lvl="0" indent="-287289" algn="just" defTabSz="957633" rtl="0" eaLnBrk="1" fontAlgn="auto" latinLnBrk="0" hangingPunct="1">
              <a:lnSpc>
                <a:spcPct val="100000"/>
              </a:lnSpc>
              <a:spcBef>
                <a:spcPct val="20000"/>
              </a:spcBef>
              <a:spcAft>
                <a:spcPts val="0"/>
              </a:spcAft>
              <a:buClr>
                <a:srgbClr val="546F98"/>
              </a:buClr>
              <a:buSzPct val="76000"/>
              <a:buFont typeface="Wingdings 2" pitchFamily="18" charset="2"/>
              <a:buChar char=""/>
              <a:tabLst/>
              <a:defRPr/>
            </a:pPr>
            <a:r>
              <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Promozione e valorizzazione del termalismo lombardo</a:t>
            </a:r>
          </a:p>
          <a:p>
            <a:pPr marL="359113" marR="0" lvl="0" indent="-287289" algn="just" defTabSz="957633" rtl="0" eaLnBrk="1" fontAlgn="auto" latinLnBrk="0" hangingPunct="1">
              <a:lnSpc>
                <a:spcPct val="100000"/>
              </a:lnSpc>
              <a:spcBef>
                <a:spcPct val="20000"/>
              </a:spcBef>
              <a:spcAft>
                <a:spcPts val="0"/>
              </a:spcAft>
              <a:buClr>
                <a:srgbClr val="546F98"/>
              </a:buClr>
              <a:buSzPct val="76000"/>
              <a:buFont typeface="Wingdings 2" pitchFamily="18" charset="2"/>
              <a:buChar char=""/>
              <a:tabLst/>
              <a:defRPr/>
            </a:pPr>
            <a:endPar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085832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1424608" y="692696"/>
            <a:ext cx="7920880" cy="1080120"/>
          </a:xfrm>
          <a:prstGeom prst="rect">
            <a:avLst/>
          </a:prstGeom>
        </p:spPr>
        <p:txBody>
          <a:bodyPr vert="horz" lIns="95763" tIns="47881" rIns="95763" bIns="47881" rtlCol="0" anchor="b">
            <a:noAutofit/>
          </a:bodyPr>
          <a:lstStyle>
            <a:lvl1pPr algn="l" defTabSz="957633" rtl="0" eaLnBrk="1" latinLnBrk="0" hangingPunct="1">
              <a:spcBef>
                <a:spcPct val="0"/>
              </a:spcBef>
              <a:buNone/>
              <a:defRPr sz="3200" kern="1200">
                <a:solidFill>
                  <a:schemeClr val="accent1"/>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57633" rtl="0" eaLnBrk="1" fontAlgn="auto" latinLnBrk="0" hangingPunct="1">
              <a:lnSpc>
                <a:spcPct val="100000"/>
              </a:lnSpc>
              <a:spcBef>
                <a:spcPct val="0"/>
              </a:spcBef>
              <a:spcAft>
                <a:spcPts val="0"/>
              </a:spcAft>
              <a:buClrTx/>
              <a:buSzTx/>
              <a:buFontTx/>
              <a:buNone/>
              <a:tabLst/>
              <a:defRPr/>
            </a:pPr>
            <a:r>
              <a:rPr kumimoji="0" lang="it-IT" sz="3200" b="0" i="0" u="none" strike="noStrike" kern="1200" cap="none" spc="0" normalizeH="0" baseline="0" noProof="0" dirty="0">
                <a:ln>
                  <a:noFill/>
                </a:ln>
                <a:solidFill>
                  <a:srgbClr val="546F98"/>
                </a:solidFill>
                <a:effectLst/>
                <a:uLnTx/>
                <a:uFillTx/>
                <a:latin typeface="Calibri" panose="020F0502020204030204" pitchFamily="34" charset="0"/>
                <a:ea typeface="+mj-ea"/>
                <a:cs typeface="+mj-cs"/>
              </a:rPr>
              <a:t>LR 9/17 - Modifiche alle norme sulle vendite di liquidazione e promozionali</a:t>
            </a:r>
          </a:p>
        </p:txBody>
      </p:sp>
      <p:sp>
        <p:nvSpPr>
          <p:cNvPr id="7" name="Segnaposto contenuto 2"/>
          <p:cNvSpPr txBox="1">
            <a:spLocks/>
          </p:cNvSpPr>
          <p:nvPr/>
        </p:nvSpPr>
        <p:spPr>
          <a:xfrm>
            <a:off x="488504" y="1988840"/>
            <a:ext cx="8856984" cy="4608512"/>
          </a:xfrm>
          <a:prstGeom prst="rect">
            <a:avLst/>
          </a:prstGeom>
        </p:spPr>
        <p:txBody>
          <a:bodyPr vert="horz" lIns="95763" tIns="47881" rIns="95763" bIns="47881" rtlCol="0">
            <a:noAutofit/>
          </a:bodyPr>
          <a:lstStyle>
            <a:lvl1pPr marL="359113" indent="-287289" algn="l" defTabSz="957633" rtl="0" eaLnBrk="1" latinLnBrk="0" hangingPunct="1">
              <a:spcBef>
                <a:spcPct val="20000"/>
              </a:spcBef>
              <a:buClr>
                <a:schemeClr val="accent1"/>
              </a:buClr>
              <a:buSzPct val="76000"/>
              <a:buFont typeface="Wingdings 2" pitchFamily="18" charset="2"/>
              <a:buChar char=""/>
              <a:defRPr sz="2000" kern="1200">
                <a:solidFill>
                  <a:srgbClr val="000000"/>
                </a:solidFill>
                <a:latin typeface="Calibri" panose="020F0502020204030204" pitchFamily="34" charset="0"/>
                <a:ea typeface="+mn-ea"/>
                <a:cs typeface="+mn-cs"/>
              </a:defRPr>
            </a:lvl1pPr>
            <a:lvl2pPr marL="670343" indent="-287289" algn="l" defTabSz="957633" rtl="0" eaLnBrk="1" latinLnBrk="0" hangingPunct="1">
              <a:spcBef>
                <a:spcPct val="20000"/>
              </a:spcBef>
              <a:buClr>
                <a:schemeClr val="accent1"/>
              </a:buClr>
              <a:buSzPct val="76000"/>
              <a:buFont typeface="Wingdings 2" pitchFamily="18" charset="2"/>
              <a:buChar char=""/>
              <a:defRPr sz="2000" kern="1200">
                <a:solidFill>
                  <a:srgbClr val="000000"/>
                </a:solidFill>
                <a:latin typeface="Calibri" panose="020F0502020204030204" pitchFamily="34" charset="0"/>
                <a:ea typeface="+mn-ea"/>
                <a:cs typeface="+mn-cs"/>
              </a:defRPr>
            </a:lvl2pPr>
            <a:lvl3pPr marL="957633" indent="-239408" algn="l" defTabSz="957633" rtl="0" eaLnBrk="1" latinLnBrk="0" hangingPunct="1">
              <a:spcBef>
                <a:spcPct val="20000"/>
              </a:spcBef>
              <a:buClr>
                <a:schemeClr val="accent1"/>
              </a:buClr>
              <a:buSzPct val="76000"/>
              <a:buFont typeface="Wingdings 2" pitchFamily="18" charset="2"/>
              <a:buChar char=""/>
              <a:defRPr sz="2000" kern="1200">
                <a:solidFill>
                  <a:srgbClr val="000000"/>
                </a:solidFill>
                <a:latin typeface="Calibri" panose="020F0502020204030204" pitchFamily="34" charset="0"/>
                <a:ea typeface="+mn-ea"/>
                <a:cs typeface="+mn-cs"/>
              </a:defRPr>
            </a:lvl3pPr>
            <a:lvl4pPr marL="1177891" indent="-239408" algn="l" defTabSz="957633" rtl="0" eaLnBrk="1" latinLnBrk="0" hangingPunct="1">
              <a:spcBef>
                <a:spcPct val="20000"/>
              </a:spcBef>
              <a:buClr>
                <a:schemeClr val="accent1"/>
              </a:buClr>
              <a:buSzPct val="76000"/>
              <a:buFont typeface="Wingdings 2" pitchFamily="18" charset="2"/>
              <a:buChar char=""/>
              <a:defRPr sz="2000" kern="1200">
                <a:solidFill>
                  <a:srgbClr val="000000"/>
                </a:solidFill>
                <a:latin typeface="Calibri" panose="020F0502020204030204" pitchFamily="34" charset="0"/>
                <a:ea typeface="+mn-ea"/>
                <a:cs typeface="+mn-cs"/>
              </a:defRPr>
            </a:lvl4pPr>
            <a:lvl5pPr marL="1388569" indent="-239408" algn="l" defTabSz="957633" rtl="0" eaLnBrk="1" latinLnBrk="0" hangingPunct="1">
              <a:spcBef>
                <a:spcPct val="20000"/>
              </a:spcBef>
              <a:buClr>
                <a:schemeClr val="accent1"/>
              </a:buClr>
              <a:buSzPct val="76000"/>
              <a:buFont typeface="Wingdings 2" pitchFamily="18" charset="2"/>
              <a:buChar char=""/>
              <a:defRPr sz="2000" kern="1200" baseline="0">
                <a:solidFill>
                  <a:srgbClr val="000000"/>
                </a:solidFill>
                <a:latin typeface="Calibri" panose="020F0502020204030204" pitchFamily="34" charset="0"/>
                <a:ea typeface="+mn-ea"/>
                <a:cs typeface="+mn-cs"/>
              </a:defRPr>
            </a:lvl5pPr>
            <a:lvl6pPr marL="1589672"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6pPr>
            <a:lvl7pPr marL="1800353"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7pPr>
            <a:lvl8pPr marL="201103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8pPr>
            <a:lvl9pPr marL="222171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9pPr>
          </a:lstStyle>
          <a:p>
            <a:pPr marL="359113" marR="0" lvl="0" indent="-287289" algn="just" defTabSz="957633" rtl="0" eaLnBrk="1" fontAlgn="auto" latinLnBrk="0" hangingPunct="1">
              <a:lnSpc>
                <a:spcPct val="100000"/>
              </a:lnSpc>
              <a:spcBef>
                <a:spcPct val="20000"/>
              </a:spcBef>
              <a:spcAft>
                <a:spcPts val="0"/>
              </a:spcAft>
              <a:buClr>
                <a:srgbClr val="546F98"/>
              </a:buClr>
              <a:buSzPct val="76000"/>
              <a:buFont typeface="Wingdings 2" pitchFamily="18" charset="2"/>
              <a:buChar char=""/>
              <a:tabLst/>
              <a:defRPr/>
            </a:pPr>
            <a:r>
              <a:rPr kumimoji="0" lang="it-IT"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 eliminato il divieto di vendita di liquidazione e vendite promozionali nel periodo antecedente ai saldi.</a:t>
            </a:r>
          </a:p>
          <a:p>
            <a:pPr marL="71824" marR="0" lvl="0" indent="0" algn="l"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endParaRPr kumimoji="0" lang="it-IT"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59113" marR="0" lvl="0" indent="-287289" algn="just" defTabSz="957633" rtl="0" eaLnBrk="1" fontAlgn="auto" latinLnBrk="0" hangingPunct="1">
              <a:lnSpc>
                <a:spcPct val="100000"/>
              </a:lnSpc>
              <a:spcBef>
                <a:spcPct val="20000"/>
              </a:spcBef>
              <a:spcAft>
                <a:spcPts val="0"/>
              </a:spcAft>
              <a:buClr>
                <a:srgbClr val="546F98"/>
              </a:buClr>
              <a:buSzPct val="76000"/>
              <a:buFont typeface="Wingdings 2" pitchFamily="18" charset="2"/>
              <a:buChar char=""/>
              <a:tabLst/>
              <a:defRPr/>
            </a:pPr>
            <a:r>
              <a:rPr kumimoji="0" lang="it-IT"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La modifica avviene eliminando le parole </a:t>
            </a:r>
            <a:r>
              <a:rPr kumimoji="0" lang="it-IT"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“nonché, in ogni caso, dal 25 novembre al 31 dicembre”</a:t>
            </a:r>
            <a:r>
              <a:rPr kumimoji="0" lang="it-IT"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dal comma 5 dell’Art. 114 e dal comma 2 dell’Art. 116 della               L.R. 6/10 “TESTO UNICO DEL COMMERCIO”</a:t>
            </a:r>
          </a:p>
          <a:p>
            <a:pPr marL="359113" marR="0" lvl="0" indent="-287289" algn="just" defTabSz="957633" rtl="0" eaLnBrk="1" fontAlgn="auto" latinLnBrk="0" hangingPunct="1">
              <a:lnSpc>
                <a:spcPct val="100000"/>
              </a:lnSpc>
              <a:spcBef>
                <a:spcPct val="20000"/>
              </a:spcBef>
              <a:spcAft>
                <a:spcPts val="0"/>
              </a:spcAft>
              <a:buClr>
                <a:srgbClr val="546F98"/>
              </a:buClr>
              <a:buSzPct val="76000"/>
              <a:buFont typeface="Wingdings 2" pitchFamily="18" charset="2"/>
              <a:buChar char=""/>
              <a:tabLst/>
              <a:defRPr/>
            </a:pPr>
            <a:endParaRPr kumimoji="0" lang="it-IT"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17439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60512" y="980728"/>
            <a:ext cx="8856984" cy="2880320"/>
          </a:xfrm>
        </p:spPr>
        <p:txBody>
          <a:bodyPr>
            <a:noAutofit/>
          </a:bodyPr>
          <a:lstStyle/>
          <a:p>
            <a:pPr marL="71824" indent="0" algn="just">
              <a:buNone/>
            </a:pPr>
            <a:endParaRPr lang="it-IT" dirty="0"/>
          </a:p>
          <a:p>
            <a:pPr lvl="0"/>
            <a:r>
              <a:rPr lang="it-IT" dirty="0"/>
              <a:t>Quali sono i compiti obbligatori e come svolgerli? Cosa si può fare per andare oltre la semplice gestione burocratica?</a:t>
            </a:r>
          </a:p>
          <a:p>
            <a:pPr lvl="0"/>
            <a:r>
              <a:rPr lang="it-IT" dirty="0"/>
              <a:t>Quale ruolo si può svolgere nella programmazione e regolamentazione dell’attività commerciale ed affini? </a:t>
            </a:r>
          </a:p>
          <a:p>
            <a:pPr lvl="0"/>
            <a:r>
              <a:rPr lang="it-IT" dirty="0"/>
              <a:t>Come si può combattere la desertificazione, stimolare l’ammodernamento e la qualificazione della rete commerciale? </a:t>
            </a:r>
          </a:p>
          <a:p>
            <a:pPr lvl="0"/>
            <a:r>
              <a:rPr lang="it-IT" dirty="0"/>
              <a:t>Quale ruolo può avere il commercio nella riqualificazione urbana?</a:t>
            </a:r>
          </a:p>
          <a:p>
            <a:pPr lvl="0"/>
            <a:r>
              <a:rPr lang="it-IT" dirty="0"/>
              <a:t>Come si può fare convivere pacificamente il commercio, la ristorazione e il turismo con le esigenze di tranquillità, decoro e sicurezza dei cittadini? </a:t>
            </a:r>
          </a:p>
          <a:p>
            <a:pPr lvl="0"/>
            <a:r>
              <a:rPr lang="it-IT" dirty="0"/>
              <a:t>Quale organizzazione deve darsi il Comune per svolgere questi compiti? Che professionalità servono all’interno e quali possono essere vantaggiosamente ricercate all’esterno?</a:t>
            </a:r>
          </a:p>
          <a:p>
            <a:pPr lvl="0"/>
            <a:r>
              <a:rPr lang="it-IT" dirty="0"/>
              <a:t>Si possono reperire risorse per sopperire a queste esigenze? Come e dove?</a:t>
            </a:r>
          </a:p>
          <a:p>
            <a:pPr algn="just"/>
            <a:endParaRPr lang="it-IT" dirty="0"/>
          </a:p>
        </p:txBody>
      </p:sp>
    </p:spTree>
    <p:extLst>
      <p:ext uri="{BB962C8B-B14F-4D97-AF65-F5344CB8AC3E}">
        <p14:creationId xmlns:p14="http://schemas.microsoft.com/office/powerpoint/2010/main" val="24692582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p:cNvSpPr txBox="1">
            <a:spLocks/>
          </p:cNvSpPr>
          <p:nvPr/>
        </p:nvSpPr>
        <p:spPr>
          <a:xfrm>
            <a:off x="1352600" y="620688"/>
            <a:ext cx="7920880" cy="864096"/>
          </a:xfrm>
          <a:prstGeom prst="rect">
            <a:avLst/>
          </a:prstGeom>
        </p:spPr>
        <p:txBody>
          <a:bodyPr vert="horz" lIns="95763" tIns="47881" rIns="95763" bIns="47881" rtlCol="0" anchor="b">
            <a:noAutofit/>
          </a:bodyPr>
          <a:lstStyle>
            <a:lvl1pPr algn="l" defTabSz="957633" rtl="0" eaLnBrk="1" latinLnBrk="0" hangingPunct="1">
              <a:spcBef>
                <a:spcPct val="0"/>
              </a:spcBef>
              <a:buNone/>
              <a:defRPr sz="3600" kern="1200">
                <a:solidFill>
                  <a:schemeClr val="accent1"/>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just" defTabSz="957633" rtl="0" eaLnBrk="1" fontAlgn="auto" latinLnBrk="0" hangingPunct="1">
              <a:lnSpc>
                <a:spcPct val="100000"/>
              </a:lnSpc>
              <a:spcBef>
                <a:spcPct val="0"/>
              </a:spcBef>
              <a:spcAft>
                <a:spcPts val="0"/>
              </a:spcAft>
              <a:buClrTx/>
              <a:buSzTx/>
              <a:buFontTx/>
              <a:buNone/>
              <a:tabLst/>
              <a:defRPr/>
            </a:pPr>
            <a:r>
              <a:rPr kumimoji="0" lang="it-IT" sz="2800" b="0" i="0" u="none" strike="noStrike" kern="1200" cap="none" spc="0" normalizeH="0" baseline="0" noProof="0">
                <a:ln>
                  <a:noFill/>
                </a:ln>
                <a:solidFill>
                  <a:srgbClr val="546F98"/>
                </a:solidFill>
                <a:effectLst/>
                <a:uLnTx/>
                <a:uFillTx/>
                <a:latin typeface="Calibri" panose="020F0502020204030204" pitchFamily="34" charset="0"/>
                <a:ea typeface="+mj-ea"/>
                <a:cs typeface="+mj-cs"/>
              </a:rPr>
              <a:t>LR 15/17- Modifiche alle norme sulla vendita con distributori automatici </a:t>
            </a:r>
            <a:endParaRPr kumimoji="0" lang="it-IT" sz="2800" b="0" i="0" u="none" strike="noStrike" kern="1200" cap="none" spc="0" normalizeH="0" baseline="0" noProof="0" dirty="0">
              <a:ln>
                <a:noFill/>
              </a:ln>
              <a:solidFill>
                <a:srgbClr val="546F98"/>
              </a:solidFill>
              <a:effectLst/>
              <a:uLnTx/>
              <a:uFillTx/>
              <a:latin typeface="Calibri" panose="020F0502020204030204" pitchFamily="34" charset="0"/>
              <a:ea typeface="+mj-ea"/>
              <a:cs typeface="+mj-cs"/>
            </a:endParaRPr>
          </a:p>
        </p:txBody>
      </p:sp>
      <p:sp>
        <p:nvSpPr>
          <p:cNvPr id="9" name="Segnaposto contenuto 2"/>
          <p:cNvSpPr txBox="1">
            <a:spLocks/>
          </p:cNvSpPr>
          <p:nvPr/>
        </p:nvSpPr>
        <p:spPr>
          <a:xfrm>
            <a:off x="632520" y="1628800"/>
            <a:ext cx="8856984" cy="4824536"/>
          </a:xfrm>
          <a:prstGeom prst="rect">
            <a:avLst/>
          </a:prstGeom>
        </p:spPr>
        <p:txBody>
          <a:bodyPr vert="horz" lIns="95763" tIns="47881" rIns="95763" bIns="47881" rtlCol="0">
            <a:noAutofit/>
          </a:bodyPr>
          <a:lstStyle>
            <a:lvl1pPr marL="359113" indent="-287289" algn="just" defTabSz="957633" rtl="0" eaLnBrk="1" latinLnBrk="0" hangingPunct="1">
              <a:spcBef>
                <a:spcPct val="20000"/>
              </a:spcBef>
              <a:buClr>
                <a:schemeClr val="accent1"/>
              </a:buClr>
              <a:buSzPct val="76000"/>
              <a:buFont typeface="Wingdings 2" pitchFamily="18" charset="2"/>
              <a:buChar char=""/>
              <a:defRPr sz="2400" kern="1200">
                <a:solidFill>
                  <a:srgbClr val="000000"/>
                </a:solidFill>
                <a:latin typeface="Calibri" panose="020F0502020204030204" pitchFamily="34" charset="0"/>
                <a:ea typeface="+mn-ea"/>
                <a:cs typeface="+mn-cs"/>
              </a:defRPr>
            </a:lvl1pPr>
            <a:lvl2pPr marL="670343" indent="-287289" algn="just" defTabSz="957633" rtl="0" eaLnBrk="1" latinLnBrk="0" hangingPunct="1">
              <a:spcBef>
                <a:spcPct val="20000"/>
              </a:spcBef>
              <a:buClr>
                <a:schemeClr val="accent1"/>
              </a:buClr>
              <a:buSzPct val="76000"/>
              <a:buFont typeface="Wingdings 2" pitchFamily="18" charset="2"/>
              <a:buChar char=""/>
              <a:defRPr sz="2200" kern="1200">
                <a:solidFill>
                  <a:srgbClr val="000000"/>
                </a:solidFill>
                <a:latin typeface="Calibri" panose="020F0502020204030204" pitchFamily="34" charset="0"/>
                <a:ea typeface="+mn-ea"/>
                <a:cs typeface="+mn-cs"/>
              </a:defRPr>
            </a:lvl2pPr>
            <a:lvl3pPr marL="957633" indent="-239408" algn="just" defTabSz="957633" rtl="0" eaLnBrk="1" latinLnBrk="0" hangingPunct="1">
              <a:spcBef>
                <a:spcPct val="20000"/>
              </a:spcBef>
              <a:buClr>
                <a:schemeClr val="accent1"/>
              </a:buClr>
              <a:buSzPct val="76000"/>
              <a:buFont typeface="Wingdings 2" pitchFamily="18" charset="2"/>
              <a:buChar char=""/>
              <a:defRPr sz="2000" kern="1200">
                <a:solidFill>
                  <a:srgbClr val="000000"/>
                </a:solidFill>
                <a:latin typeface="Calibri" panose="020F0502020204030204" pitchFamily="34" charset="0"/>
                <a:ea typeface="+mn-ea"/>
                <a:cs typeface="+mn-cs"/>
              </a:defRPr>
            </a:lvl3pPr>
            <a:lvl4pPr marL="1177891" indent="-239408" algn="just" defTabSz="957633" rtl="0" eaLnBrk="1" latinLnBrk="0" hangingPunct="1">
              <a:spcBef>
                <a:spcPct val="20000"/>
              </a:spcBef>
              <a:buClr>
                <a:schemeClr val="accent1"/>
              </a:buClr>
              <a:buSzPct val="76000"/>
              <a:buFont typeface="Wingdings 2" pitchFamily="18" charset="2"/>
              <a:buChar char=""/>
              <a:defRPr sz="1800" kern="1200">
                <a:solidFill>
                  <a:srgbClr val="000000"/>
                </a:solidFill>
                <a:latin typeface="Calibri" panose="020F0502020204030204" pitchFamily="34" charset="0"/>
                <a:ea typeface="+mn-ea"/>
                <a:cs typeface="+mn-cs"/>
              </a:defRPr>
            </a:lvl4pPr>
            <a:lvl5pPr marL="1388569" indent="-239408" algn="just" defTabSz="957633" rtl="0" eaLnBrk="1" latinLnBrk="0" hangingPunct="1">
              <a:spcBef>
                <a:spcPct val="20000"/>
              </a:spcBef>
              <a:buClr>
                <a:schemeClr val="accent1"/>
              </a:buClr>
              <a:buSzPct val="76000"/>
              <a:buFont typeface="Wingdings 2" pitchFamily="18" charset="2"/>
              <a:buChar char=""/>
              <a:defRPr sz="1600" kern="1200" baseline="0">
                <a:solidFill>
                  <a:srgbClr val="000000"/>
                </a:solidFill>
                <a:latin typeface="Calibri" panose="020F0502020204030204" pitchFamily="34" charset="0"/>
                <a:ea typeface="+mn-ea"/>
                <a:cs typeface="+mn-cs"/>
              </a:defRPr>
            </a:lvl5pPr>
            <a:lvl6pPr marL="1589672"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6pPr>
            <a:lvl7pPr marL="1800353"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7pPr>
            <a:lvl8pPr marL="201103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8pPr>
            <a:lvl9pPr marL="222171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9pPr>
          </a:lstStyle>
          <a:p>
            <a:pPr marL="359113" marR="0" lvl="0" indent="-287289" algn="just" defTabSz="957633" rtl="0" eaLnBrk="1" fontAlgn="auto" latinLnBrk="0" hangingPunct="1">
              <a:lnSpc>
                <a:spcPct val="100000"/>
              </a:lnSpc>
              <a:spcBef>
                <a:spcPct val="20000"/>
              </a:spcBef>
              <a:spcAft>
                <a:spcPts val="0"/>
              </a:spcAft>
              <a:buClr>
                <a:srgbClr val="546F98"/>
              </a:buClr>
              <a:buSzPct val="76000"/>
              <a:buFont typeface="Wingdings 2" pitchFamily="18" charset="2"/>
              <a:buChar char=""/>
              <a:tabLst/>
              <a:defRPr/>
            </a:pPr>
            <a:r>
              <a:rPr kumimoji="0" lang="it-IT"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L’Art.14, comma 1a modifica l’Art.15, comma 2 del Testo Unico, sopprimendo le seguenti parole: </a:t>
            </a: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kumimoji="0" lang="it-IT" sz="2000" b="0" i="1" u="none" strike="noStrike" kern="1200" cap="none" spc="0" normalizeH="0" baseline="0" noProof="0">
                <a:ln>
                  <a:noFill/>
                </a:ln>
                <a:solidFill>
                  <a:srgbClr val="000000"/>
                </a:solidFill>
                <a:effectLst/>
                <a:uLnTx/>
                <a:uFillTx/>
                <a:latin typeface="Calibri" panose="020F0502020204030204" pitchFamily="34" charset="0"/>
                <a:ea typeface="+mn-ea"/>
                <a:cs typeface="+mn-cs"/>
              </a:rPr>
              <a:t>«le successive attivazioni e cessazioni di apparecchi automatici che distribuiscono prodotti alimentari sono comunicate con cadenza semestrale alla azienda sanitaria locale (ASL) territorialmente competente per il comune nel quale hanno luogo le attivazioni e cessazioni stesse, mediante invio di elenchi cumulativi contenenti gli estremi della SCIA relativa all'avvio dell'attività o di autorizzazioni o dichiarazioni di inizio attività produttiva (DIAP), di cui all'articolo 5 della legge regionale 2 febbraio 2007, n.1 (Strumenti di competitività per le imprese e per il territo</a:t>
            </a:r>
            <a:r>
              <a:rPr kumimoji="0" lang="it-IT" sz="2400" b="0" i="1" u="none" strike="noStrike" kern="1200" cap="none" spc="0" normalizeH="0" baseline="0" noProof="0">
                <a:ln>
                  <a:noFill/>
                </a:ln>
                <a:solidFill>
                  <a:srgbClr val="000000"/>
                </a:solidFill>
                <a:effectLst/>
                <a:uLnTx/>
                <a:uFillTx/>
                <a:latin typeface="Calibri" panose="020F0502020204030204" pitchFamily="34" charset="0"/>
                <a:ea typeface="+mn-ea"/>
                <a:cs typeface="+mn-cs"/>
              </a:rPr>
              <a:t>rio </a:t>
            </a:r>
            <a:r>
              <a:rPr kumimoji="0" lang="it-IT" sz="2000" b="0" i="1" u="none" strike="noStrike" kern="1200" cap="none" spc="0" normalizeH="0" baseline="0" noProof="0">
                <a:ln>
                  <a:noFill/>
                </a:ln>
                <a:solidFill>
                  <a:srgbClr val="000000"/>
                </a:solidFill>
                <a:effectLst/>
                <a:uLnTx/>
                <a:uFillTx/>
                <a:latin typeface="Calibri" panose="020F0502020204030204" pitchFamily="34" charset="0"/>
                <a:ea typeface="+mn-ea"/>
                <a:cs typeface="+mn-cs"/>
              </a:rPr>
              <a:t>della Lombardia) precedentemente ottenute o presentate»</a:t>
            </a: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kumimoji="0" lang="it-IT"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In pratica, dopo la SCIA di attivazione, non sono più dovute ulteriori comunicazioni</a:t>
            </a: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endParaRPr kumimoji="0" lang="it-IT" sz="2400" b="0" i="1"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359113" marR="0" lvl="0" indent="-287289" algn="just" defTabSz="957633" rtl="0" eaLnBrk="1" fontAlgn="auto" latinLnBrk="0" hangingPunct="1">
              <a:lnSpc>
                <a:spcPct val="100000"/>
              </a:lnSpc>
              <a:spcBef>
                <a:spcPct val="20000"/>
              </a:spcBef>
              <a:spcAft>
                <a:spcPts val="0"/>
              </a:spcAft>
              <a:buClr>
                <a:srgbClr val="546F98"/>
              </a:buClr>
              <a:buSzPct val="76000"/>
              <a:buFont typeface="Wingdings 2" pitchFamily="18" charset="2"/>
              <a:buChar char=""/>
              <a:tabLst/>
              <a:defRPr/>
            </a:pPr>
            <a:endPar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946396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488504" y="1004021"/>
            <a:ext cx="10297144" cy="696787"/>
          </a:xfrm>
          <a:prstGeom prst="rect">
            <a:avLst/>
          </a:prstGeom>
        </p:spPr>
        <p:txBody>
          <a:bodyPr vert="horz" lIns="95763" tIns="47881" rIns="95763" bIns="47881" rtlCol="0" anchor="b">
            <a:noAutofit/>
          </a:bodyPr>
          <a:lstStyle>
            <a:lvl1pPr algn="l" defTabSz="957633" rtl="0" eaLnBrk="1" latinLnBrk="0" hangingPunct="1">
              <a:spcBef>
                <a:spcPct val="0"/>
              </a:spcBef>
              <a:buNone/>
              <a:defRPr sz="3600" kern="1200">
                <a:solidFill>
                  <a:schemeClr val="accent1"/>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57633" rtl="0" eaLnBrk="1" fontAlgn="auto" latinLnBrk="0" hangingPunct="1">
              <a:lnSpc>
                <a:spcPct val="100000"/>
              </a:lnSpc>
              <a:spcBef>
                <a:spcPct val="0"/>
              </a:spcBef>
              <a:spcAft>
                <a:spcPts val="0"/>
              </a:spcAft>
              <a:buClrTx/>
              <a:buSzTx/>
              <a:buFontTx/>
              <a:buNone/>
              <a:tabLst/>
              <a:defRPr/>
            </a:pPr>
            <a:r>
              <a:rPr kumimoji="0" lang="it-IT" sz="2800" b="0" i="0" u="none" strike="noStrike" kern="1200" cap="none" spc="0" normalizeH="0" baseline="0" noProof="0">
                <a:ln>
                  <a:noFill/>
                </a:ln>
                <a:solidFill>
                  <a:srgbClr val="546F98"/>
                </a:solidFill>
                <a:effectLst/>
                <a:uLnTx/>
                <a:uFillTx/>
                <a:latin typeface="Calibri" panose="020F0502020204030204" pitchFamily="34" charset="0"/>
                <a:ea typeface="+mj-ea"/>
                <a:cs typeface="+mj-cs"/>
              </a:rPr>
              <a:t>LR 17 DEL 4 DICEMBRE 2018 (legge di revisione normativa e di semplificazione 2018). (2)</a:t>
            </a:r>
            <a:endParaRPr kumimoji="0" lang="it-IT" sz="2800" b="0" i="0" u="none" strike="noStrike" kern="1200" cap="none" spc="0" normalizeH="0" baseline="0" noProof="0" dirty="0">
              <a:ln>
                <a:noFill/>
              </a:ln>
              <a:solidFill>
                <a:srgbClr val="546F98"/>
              </a:solidFill>
              <a:effectLst/>
              <a:uLnTx/>
              <a:uFillTx/>
              <a:latin typeface="Calibri" panose="020F0502020204030204" pitchFamily="34" charset="0"/>
              <a:ea typeface="+mj-ea"/>
              <a:cs typeface="+mj-cs"/>
            </a:endParaRPr>
          </a:p>
        </p:txBody>
      </p:sp>
      <p:sp>
        <p:nvSpPr>
          <p:cNvPr id="7" name="Segnaposto contenuto 2"/>
          <p:cNvSpPr txBox="1">
            <a:spLocks/>
          </p:cNvSpPr>
          <p:nvPr/>
        </p:nvSpPr>
        <p:spPr>
          <a:xfrm>
            <a:off x="416496" y="1628800"/>
            <a:ext cx="8856984" cy="4500000"/>
          </a:xfrm>
          <a:prstGeom prst="rect">
            <a:avLst/>
          </a:prstGeom>
        </p:spPr>
        <p:txBody>
          <a:bodyPr vert="horz" lIns="95763" tIns="47881" rIns="95763" bIns="47881" rtlCol="0">
            <a:noAutofit/>
          </a:bodyPr>
          <a:lstStyle>
            <a:lvl1pPr marL="359113" indent="-287289" algn="just" defTabSz="957633" rtl="0" eaLnBrk="1" latinLnBrk="0" hangingPunct="1">
              <a:spcBef>
                <a:spcPct val="20000"/>
              </a:spcBef>
              <a:buClr>
                <a:schemeClr val="accent1"/>
              </a:buClr>
              <a:buSzPct val="76000"/>
              <a:buFont typeface="Wingdings 2" pitchFamily="18" charset="2"/>
              <a:buChar char=""/>
              <a:defRPr sz="2400" kern="1200">
                <a:solidFill>
                  <a:srgbClr val="000000"/>
                </a:solidFill>
                <a:latin typeface="Calibri" panose="020F0502020204030204" pitchFamily="34" charset="0"/>
                <a:ea typeface="+mn-ea"/>
                <a:cs typeface="+mn-cs"/>
              </a:defRPr>
            </a:lvl1pPr>
            <a:lvl2pPr marL="670343" indent="-287289" algn="just" defTabSz="957633" rtl="0" eaLnBrk="1" latinLnBrk="0" hangingPunct="1">
              <a:spcBef>
                <a:spcPct val="20000"/>
              </a:spcBef>
              <a:buClr>
                <a:schemeClr val="accent1"/>
              </a:buClr>
              <a:buSzPct val="76000"/>
              <a:buFont typeface="Wingdings 2" pitchFamily="18" charset="2"/>
              <a:buChar char=""/>
              <a:defRPr sz="2200" kern="1200">
                <a:solidFill>
                  <a:srgbClr val="000000"/>
                </a:solidFill>
                <a:latin typeface="Calibri" panose="020F0502020204030204" pitchFamily="34" charset="0"/>
                <a:ea typeface="+mn-ea"/>
                <a:cs typeface="+mn-cs"/>
              </a:defRPr>
            </a:lvl2pPr>
            <a:lvl3pPr marL="957633" indent="-239408" algn="just" defTabSz="957633" rtl="0" eaLnBrk="1" latinLnBrk="0" hangingPunct="1">
              <a:spcBef>
                <a:spcPct val="20000"/>
              </a:spcBef>
              <a:buClr>
                <a:schemeClr val="accent1"/>
              </a:buClr>
              <a:buSzPct val="76000"/>
              <a:buFont typeface="Wingdings 2" pitchFamily="18" charset="2"/>
              <a:buChar char=""/>
              <a:defRPr sz="2000" kern="1200">
                <a:solidFill>
                  <a:srgbClr val="000000"/>
                </a:solidFill>
                <a:latin typeface="Calibri" panose="020F0502020204030204" pitchFamily="34" charset="0"/>
                <a:ea typeface="+mn-ea"/>
                <a:cs typeface="+mn-cs"/>
              </a:defRPr>
            </a:lvl3pPr>
            <a:lvl4pPr marL="1177891" indent="-239408" algn="just" defTabSz="957633" rtl="0" eaLnBrk="1" latinLnBrk="0" hangingPunct="1">
              <a:spcBef>
                <a:spcPct val="20000"/>
              </a:spcBef>
              <a:buClr>
                <a:schemeClr val="accent1"/>
              </a:buClr>
              <a:buSzPct val="76000"/>
              <a:buFont typeface="Wingdings 2" pitchFamily="18" charset="2"/>
              <a:buChar char=""/>
              <a:defRPr sz="1800" kern="1200">
                <a:solidFill>
                  <a:srgbClr val="000000"/>
                </a:solidFill>
                <a:latin typeface="Calibri" panose="020F0502020204030204" pitchFamily="34" charset="0"/>
                <a:ea typeface="+mn-ea"/>
                <a:cs typeface="+mn-cs"/>
              </a:defRPr>
            </a:lvl4pPr>
            <a:lvl5pPr marL="1388569" indent="-239408" algn="just" defTabSz="957633" rtl="0" eaLnBrk="1" latinLnBrk="0" hangingPunct="1">
              <a:spcBef>
                <a:spcPct val="20000"/>
              </a:spcBef>
              <a:buClr>
                <a:schemeClr val="accent1"/>
              </a:buClr>
              <a:buSzPct val="76000"/>
              <a:buFont typeface="Wingdings 2" pitchFamily="18" charset="2"/>
              <a:buChar char=""/>
              <a:defRPr sz="1600" kern="1200" baseline="0">
                <a:solidFill>
                  <a:srgbClr val="000000"/>
                </a:solidFill>
                <a:latin typeface="Calibri" panose="020F0502020204030204" pitchFamily="34" charset="0"/>
                <a:ea typeface="+mn-ea"/>
                <a:cs typeface="+mn-cs"/>
              </a:defRPr>
            </a:lvl5pPr>
            <a:lvl6pPr marL="1589672"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6pPr>
            <a:lvl7pPr marL="1800353"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7pPr>
            <a:lvl8pPr marL="201103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8pPr>
            <a:lvl9pPr marL="222171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9pPr>
          </a:lstStyle>
          <a:p>
            <a:pPr marL="359113" marR="0" lvl="0" indent="-287289" algn="just" defTabSz="957633" rtl="0" eaLnBrk="1" fontAlgn="auto" latinLnBrk="0" hangingPunct="1">
              <a:lnSpc>
                <a:spcPct val="100000"/>
              </a:lnSpc>
              <a:spcBef>
                <a:spcPct val="20000"/>
              </a:spcBef>
              <a:spcAft>
                <a:spcPts val="0"/>
              </a:spcAft>
              <a:buClr>
                <a:srgbClr val="546F98"/>
              </a:buClr>
              <a:buSzPct val="76000"/>
              <a:buFont typeface="Wingdings 2" pitchFamily="18" charset="2"/>
              <a:buChar char=""/>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Modifica normativa manifestazioni fieristiche</a:t>
            </a: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kumimoji="0" lang="it-IT"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Art. 7 (Modifiche alla </a:t>
            </a:r>
            <a:r>
              <a:rPr kumimoji="0" lang="it-IT" sz="1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l.r</a:t>
            </a:r>
            <a:r>
              <a:rPr kumimoji="0" lang="it-IT"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6/2010)</a:t>
            </a: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Alla legge regionale 2 febbraio 2010, n. 6 (Testo unico delle leggi regionali in materia di commercio e fiere) sono apportate le seguenti modifiche:</a:t>
            </a:r>
          </a:p>
          <a:p>
            <a:pPr marL="359113" marR="0" lvl="0" indent="-287289" algn="just" defTabSz="957633" rtl="0" eaLnBrk="1" fontAlgn="auto" latinLnBrk="0" hangingPunct="1">
              <a:lnSpc>
                <a:spcPct val="100000"/>
              </a:lnSpc>
              <a:spcBef>
                <a:spcPct val="20000"/>
              </a:spcBef>
              <a:spcAft>
                <a:spcPts val="0"/>
              </a:spcAft>
              <a:buClr>
                <a:srgbClr val="546F98"/>
              </a:buClr>
              <a:buSzPct val="76000"/>
              <a:buFont typeface="Wingdings 2" pitchFamily="18" charset="2"/>
              <a:buChar char=""/>
              <a:tabLst/>
              <a:defRPr/>
            </a:pP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 il comma 5 dell'articolo 123 è abrogato;</a:t>
            </a:r>
          </a:p>
          <a:p>
            <a:pPr marL="359113" marR="0" lvl="0" indent="-287289" algn="just" defTabSz="957633" rtl="0" eaLnBrk="1" fontAlgn="auto" latinLnBrk="0" hangingPunct="1">
              <a:lnSpc>
                <a:spcPct val="100000"/>
              </a:lnSpc>
              <a:spcBef>
                <a:spcPct val="20000"/>
              </a:spcBef>
              <a:spcAft>
                <a:spcPts val="0"/>
              </a:spcAft>
              <a:buClr>
                <a:srgbClr val="546F98"/>
              </a:buClr>
              <a:buSzPct val="76000"/>
              <a:buFont typeface="Wingdings 2" pitchFamily="18" charset="2"/>
              <a:buChar char=""/>
              <a:tabLst/>
              <a:defRPr/>
            </a:pP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 al comma 5 dell'articolo 126 le parole 'la Giunta regionale' sono sostituite dalle seguenti: 'la Regione, con decreto del dirigente competente in materia di fiere‘</a:t>
            </a:r>
          </a:p>
          <a:p>
            <a:pPr marL="359113" marR="0" lvl="0" indent="-287289" algn="just" defTabSz="957633" rtl="0" eaLnBrk="1" fontAlgn="auto" latinLnBrk="0" hangingPunct="1">
              <a:lnSpc>
                <a:spcPct val="100000"/>
              </a:lnSpc>
              <a:spcBef>
                <a:spcPct val="20000"/>
              </a:spcBef>
              <a:spcAft>
                <a:spcPts val="0"/>
              </a:spcAft>
              <a:buClr>
                <a:srgbClr val="546F98"/>
              </a:buClr>
              <a:buSzPct val="76000"/>
              <a:buFont typeface="Wingdings 2" pitchFamily="18" charset="2"/>
              <a:buChar char=""/>
              <a:tabLst/>
              <a:defRPr/>
            </a:pP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 all’articolo 128 sono apportate le seguenti modifiche:</a:t>
            </a: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la rubrica è sostituita dalla seguente: “Elenco degli enti fieristici”;</a:t>
            </a: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 al comma 1, le parole “La Giunta regionale” sono sostituite dalle seguenti: “La Regione, con decreto del dirigente competente in materia di fiere”</a:t>
            </a: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 il comma 2 è sostituito dal seguente: </a:t>
            </a: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 L’elenco degli enti fieristici è disciplinato dal regolamento di cui all’articolo 131, comma 1, lettera e), che ne stabilisce i requisiti e le procedure di iscrizione.”.</a:t>
            </a: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925132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488504" y="1004021"/>
            <a:ext cx="10297144" cy="696787"/>
          </a:xfrm>
          <a:prstGeom prst="rect">
            <a:avLst/>
          </a:prstGeom>
        </p:spPr>
        <p:txBody>
          <a:bodyPr vert="horz" lIns="95763" tIns="47881" rIns="95763" bIns="47881" rtlCol="0" anchor="b">
            <a:noAutofit/>
          </a:bodyPr>
          <a:lstStyle>
            <a:lvl1pPr algn="l" defTabSz="957633" rtl="0" eaLnBrk="1" latinLnBrk="0" hangingPunct="1">
              <a:spcBef>
                <a:spcPct val="0"/>
              </a:spcBef>
              <a:buNone/>
              <a:defRPr sz="3600" kern="1200">
                <a:solidFill>
                  <a:schemeClr val="accent1"/>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57633" rtl="0" eaLnBrk="1" fontAlgn="auto" latinLnBrk="0" hangingPunct="1">
              <a:lnSpc>
                <a:spcPct val="100000"/>
              </a:lnSpc>
              <a:spcBef>
                <a:spcPct val="0"/>
              </a:spcBef>
              <a:spcAft>
                <a:spcPts val="0"/>
              </a:spcAft>
              <a:buClrTx/>
              <a:buSzTx/>
              <a:buFontTx/>
              <a:buNone/>
              <a:tabLst/>
              <a:defRPr/>
            </a:pPr>
            <a:r>
              <a:rPr kumimoji="0" lang="it-IT" sz="2800" b="0" i="0" u="none" strike="noStrike" kern="1200" cap="none" spc="0" normalizeH="0" baseline="0" noProof="0" dirty="0">
                <a:ln>
                  <a:noFill/>
                </a:ln>
                <a:solidFill>
                  <a:srgbClr val="546F98"/>
                </a:solidFill>
                <a:effectLst/>
                <a:uLnTx/>
                <a:uFillTx/>
                <a:latin typeface="Calibri" panose="020F0502020204030204" pitchFamily="34" charset="0"/>
                <a:ea typeface="+mj-ea"/>
                <a:cs typeface="+mj-cs"/>
              </a:rPr>
              <a:t>LR 17 DEL 4 DICEMBRE 2018 (legge di revisione normativa e di semplificazione 2018). (1)</a:t>
            </a:r>
          </a:p>
        </p:txBody>
      </p:sp>
      <p:sp>
        <p:nvSpPr>
          <p:cNvPr id="7" name="Segnaposto contenuto 2"/>
          <p:cNvSpPr txBox="1">
            <a:spLocks/>
          </p:cNvSpPr>
          <p:nvPr/>
        </p:nvSpPr>
        <p:spPr>
          <a:xfrm>
            <a:off x="416496" y="1628800"/>
            <a:ext cx="8856984" cy="4500000"/>
          </a:xfrm>
          <a:prstGeom prst="rect">
            <a:avLst/>
          </a:prstGeom>
        </p:spPr>
        <p:txBody>
          <a:bodyPr vert="horz" lIns="95763" tIns="47881" rIns="95763" bIns="47881" rtlCol="0">
            <a:noAutofit/>
          </a:bodyPr>
          <a:lstStyle>
            <a:lvl1pPr marL="359113" indent="-287289" algn="just" defTabSz="957633" rtl="0" eaLnBrk="1" latinLnBrk="0" hangingPunct="1">
              <a:spcBef>
                <a:spcPct val="20000"/>
              </a:spcBef>
              <a:buClr>
                <a:schemeClr val="accent1"/>
              </a:buClr>
              <a:buSzPct val="76000"/>
              <a:buFont typeface="Wingdings 2" pitchFamily="18" charset="2"/>
              <a:buChar char=""/>
              <a:defRPr sz="2400" kern="1200">
                <a:solidFill>
                  <a:srgbClr val="000000"/>
                </a:solidFill>
                <a:latin typeface="Calibri" panose="020F0502020204030204" pitchFamily="34" charset="0"/>
                <a:ea typeface="+mn-ea"/>
                <a:cs typeface="+mn-cs"/>
              </a:defRPr>
            </a:lvl1pPr>
            <a:lvl2pPr marL="670343" indent="-287289" algn="just" defTabSz="957633" rtl="0" eaLnBrk="1" latinLnBrk="0" hangingPunct="1">
              <a:spcBef>
                <a:spcPct val="20000"/>
              </a:spcBef>
              <a:buClr>
                <a:schemeClr val="accent1"/>
              </a:buClr>
              <a:buSzPct val="76000"/>
              <a:buFont typeface="Wingdings 2" pitchFamily="18" charset="2"/>
              <a:buChar char=""/>
              <a:defRPr sz="2200" kern="1200">
                <a:solidFill>
                  <a:srgbClr val="000000"/>
                </a:solidFill>
                <a:latin typeface="Calibri" panose="020F0502020204030204" pitchFamily="34" charset="0"/>
                <a:ea typeface="+mn-ea"/>
                <a:cs typeface="+mn-cs"/>
              </a:defRPr>
            </a:lvl2pPr>
            <a:lvl3pPr marL="957633" indent="-239408" algn="just" defTabSz="957633" rtl="0" eaLnBrk="1" latinLnBrk="0" hangingPunct="1">
              <a:spcBef>
                <a:spcPct val="20000"/>
              </a:spcBef>
              <a:buClr>
                <a:schemeClr val="accent1"/>
              </a:buClr>
              <a:buSzPct val="76000"/>
              <a:buFont typeface="Wingdings 2" pitchFamily="18" charset="2"/>
              <a:buChar char=""/>
              <a:defRPr sz="2000" kern="1200">
                <a:solidFill>
                  <a:srgbClr val="000000"/>
                </a:solidFill>
                <a:latin typeface="Calibri" panose="020F0502020204030204" pitchFamily="34" charset="0"/>
                <a:ea typeface="+mn-ea"/>
                <a:cs typeface="+mn-cs"/>
              </a:defRPr>
            </a:lvl3pPr>
            <a:lvl4pPr marL="1177891" indent="-239408" algn="just" defTabSz="957633" rtl="0" eaLnBrk="1" latinLnBrk="0" hangingPunct="1">
              <a:spcBef>
                <a:spcPct val="20000"/>
              </a:spcBef>
              <a:buClr>
                <a:schemeClr val="accent1"/>
              </a:buClr>
              <a:buSzPct val="76000"/>
              <a:buFont typeface="Wingdings 2" pitchFamily="18" charset="2"/>
              <a:buChar char=""/>
              <a:defRPr sz="1800" kern="1200">
                <a:solidFill>
                  <a:srgbClr val="000000"/>
                </a:solidFill>
                <a:latin typeface="Calibri" panose="020F0502020204030204" pitchFamily="34" charset="0"/>
                <a:ea typeface="+mn-ea"/>
                <a:cs typeface="+mn-cs"/>
              </a:defRPr>
            </a:lvl4pPr>
            <a:lvl5pPr marL="1388569" indent="-239408" algn="just" defTabSz="957633" rtl="0" eaLnBrk="1" latinLnBrk="0" hangingPunct="1">
              <a:spcBef>
                <a:spcPct val="20000"/>
              </a:spcBef>
              <a:buClr>
                <a:schemeClr val="accent1"/>
              </a:buClr>
              <a:buSzPct val="76000"/>
              <a:buFont typeface="Wingdings 2" pitchFamily="18" charset="2"/>
              <a:buChar char=""/>
              <a:defRPr sz="1600" kern="1200" baseline="0">
                <a:solidFill>
                  <a:srgbClr val="000000"/>
                </a:solidFill>
                <a:latin typeface="Calibri" panose="020F0502020204030204" pitchFamily="34" charset="0"/>
                <a:ea typeface="+mn-ea"/>
                <a:cs typeface="+mn-cs"/>
              </a:defRPr>
            </a:lvl5pPr>
            <a:lvl6pPr marL="1589672"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6pPr>
            <a:lvl7pPr marL="1800353"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7pPr>
            <a:lvl8pPr marL="201103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8pPr>
            <a:lvl9pPr marL="222171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9pPr>
          </a:lstStyle>
          <a:p>
            <a:pPr marL="359113" marR="0" lvl="0" indent="-287289" algn="just" defTabSz="957633" rtl="0" eaLnBrk="1" fontAlgn="auto" latinLnBrk="0" hangingPunct="1">
              <a:lnSpc>
                <a:spcPct val="100000"/>
              </a:lnSpc>
              <a:spcBef>
                <a:spcPct val="20000"/>
              </a:spcBef>
              <a:spcAft>
                <a:spcPts val="0"/>
              </a:spcAft>
              <a:buClr>
                <a:srgbClr val="546F98"/>
              </a:buClr>
              <a:buSzPct val="76000"/>
              <a:buFont typeface="Wingdings 2" pitchFamily="18" charset="2"/>
              <a:buChar char=""/>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r>
              <a:rPr lang="it-IT" dirty="0"/>
              <a:t>Modifica normativa carburanti;</a:t>
            </a:r>
          </a:p>
          <a:p>
            <a:endParaRPr lang="it-IT" sz="2000" dirty="0"/>
          </a:p>
          <a:p>
            <a:pPr marL="71824" indent="0">
              <a:buNone/>
            </a:pPr>
            <a:r>
              <a:rPr lang="it-IT" sz="2000" b="1" dirty="0"/>
              <a:t>Art. 7 (Modifiche alla </a:t>
            </a:r>
            <a:r>
              <a:rPr lang="it-IT" sz="2000" b="1" dirty="0" err="1"/>
              <a:t>l.r</a:t>
            </a:r>
            <a:r>
              <a:rPr lang="it-IT" sz="2000" b="1" dirty="0"/>
              <a:t>. 6/2010):</a:t>
            </a:r>
          </a:p>
          <a:p>
            <a:pPr marL="71824" indent="0">
              <a:buNone/>
            </a:pPr>
            <a:endParaRPr lang="it-IT" sz="2000" b="1" dirty="0"/>
          </a:p>
          <a:p>
            <a:pPr marL="71824" indent="0">
              <a:buNone/>
            </a:pPr>
            <a:r>
              <a:rPr lang="it-IT" sz="1800" dirty="0"/>
              <a:t>1. Alla legge regionale 2 febbraio 2010, n. 6 (Testo unico delle leggi regionali in materia di commercio e fiere)(6) sono apportate le seguenti modifiche:</a:t>
            </a:r>
          </a:p>
          <a:p>
            <a:pPr marL="71824" indent="0">
              <a:buNone/>
            </a:pPr>
            <a:endParaRPr lang="it-IT" sz="1800" dirty="0"/>
          </a:p>
          <a:p>
            <a:pPr lvl="0">
              <a:buClr>
                <a:srgbClr val="546F98"/>
              </a:buClr>
            </a:pPr>
            <a:r>
              <a:rPr lang="it-IT" sz="1800" dirty="0"/>
              <a:t>a) alla lettera c) del comma 3 dell'articolo 88 sono aggiunte, in fine, le seguenti parole: 'ad esclusione degli impianti dotati dei soli prodotti benzina o anche gasolio per i quali è prevista la comunicazione di cui al comma 3 bis. ; </a:t>
            </a:r>
          </a:p>
          <a:p>
            <a:pPr marL="71824" lvl="0" indent="0">
              <a:buClr>
                <a:srgbClr val="546F98"/>
              </a:buClr>
              <a:buNone/>
            </a:pPr>
            <a:endParaRPr lang="it-IT" sz="1800" dirty="0"/>
          </a:p>
          <a:p>
            <a:pPr lvl="0">
              <a:buClr>
                <a:srgbClr val="546F98"/>
              </a:buClr>
            </a:pPr>
            <a:r>
              <a:rPr lang="it-IT" sz="1800" dirty="0"/>
              <a:t>b) al comma 1 dell'articolo 96 le parole 'con apposita autorizzazione comunale' sono soppresse;</a:t>
            </a: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832953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488504" y="1004021"/>
            <a:ext cx="10297144" cy="696787"/>
          </a:xfrm>
          <a:prstGeom prst="rect">
            <a:avLst/>
          </a:prstGeom>
        </p:spPr>
        <p:txBody>
          <a:bodyPr vert="horz" lIns="95763" tIns="47881" rIns="95763" bIns="47881" rtlCol="0" anchor="b">
            <a:noAutofit/>
          </a:bodyPr>
          <a:lstStyle>
            <a:lvl1pPr algn="l" defTabSz="957633" rtl="0" eaLnBrk="1" latinLnBrk="0" hangingPunct="1">
              <a:spcBef>
                <a:spcPct val="0"/>
              </a:spcBef>
              <a:buNone/>
              <a:defRPr sz="3600" kern="1200">
                <a:solidFill>
                  <a:schemeClr val="accent1"/>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57633" rtl="0" eaLnBrk="1" fontAlgn="auto" latinLnBrk="0" hangingPunct="1">
              <a:lnSpc>
                <a:spcPct val="100000"/>
              </a:lnSpc>
              <a:spcBef>
                <a:spcPct val="0"/>
              </a:spcBef>
              <a:spcAft>
                <a:spcPts val="0"/>
              </a:spcAft>
              <a:buClrTx/>
              <a:buSzTx/>
              <a:buFontTx/>
              <a:buNone/>
              <a:tabLst/>
              <a:defRPr/>
            </a:pPr>
            <a:r>
              <a:rPr kumimoji="0" lang="it-IT" sz="2800" b="0" i="0" u="none" strike="noStrike" kern="1200" cap="none" spc="0" normalizeH="0" baseline="0" noProof="0">
                <a:ln>
                  <a:noFill/>
                </a:ln>
                <a:solidFill>
                  <a:srgbClr val="546F98"/>
                </a:solidFill>
                <a:effectLst/>
                <a:uLnTx/>
                <a:uFillTx/>
                <a:latin typeface="Calibri" panose="020F0502020204030204" pitchFamily="34" charset="0"/>
                <a:ea typeface="+mj-ea"/>
                <a:cs typeface="+mj-cs"/>
              </a:rPr>
              <a:t>LR 17 DEL 4 DICEMBRE 2018 (legge di revisione normativa e di semplificazione 2018). (2)</a:t>
            </a:r>
            <a:endParaRPr kumimoji="0" lang="it-IT" sz="2800" b="0" i="0" u="none" strike="noStrike" kern="1200" cap="none" spc="0" normalizeH="0" baseline="0" noProof="0" dirty="0">
              <a:ln>
                <a:noFill/>
              </a:ln>
              <a:solidFill>
                <a:srgbClr val="546F98"/>
              </a:solidFill>
              <a:effectLst/>
              <a:uLnTx/>
              <a:uFillTx/>
              <a:latin typeface="Calibri" panose="020F0502020204030204" pitchFamily="34" charset="0"/>
              <a:ea typeface="+mj-ea"/>
              <a:cs typeface="+mj-cs"/>
            </a:endParaRPr>
          </a:p>
        </p:txBody>
      </p:sp>
      <p:sp>
        <p:nvSpPr>
          <p:cNvPr id="7" name="Segnaposto contenuto 2"/>
          <p:cNvSpPr txBox="1">
            <a:spLocks/>
          </p:cNvSpPr>
          <p:nvPr/>
        </p:nvSpPr>
        <p:spPr>
          <a:xfrm>
            <a:off x="416496" y="1628800"/>
            <a:ext cx="8856984" cy="4500000"/>
          </a:xfrm>
          <a:prstGeom prst="rect">
            <a:avLst/>
          </a:prstGeom>
        </p:spPr>
        <p:txBody>
          <a:bodyPr vert="horz" lIns="95763" tIns="47881" rIns="95763" bIns="47881" rtlCol="0">
            <a:noAutofit/>
          </a:bodyPr>
          <a:lstStyle>
            <a:lvl1pPr marL="359113" indent="-287289" algn="just" defTabSz="957633" rtl="0" eaLnBrk="1" latinLnBrk="0" hangingPunct="1">
              <a:spcBef>
                <a:spcPct val="20000"/>
              </a:spcBef>
              <a:buClr>
                <a:schemeClr val="accent1"/>
              </a:buClr>
              <a:buSzPct val="76000"/>
              <a:buFont typeface="Wingdings 2" pitchFamily="18" charset="2"/>
              <a:buChar char=""/>
              <a:defRPr sz="2400" kern="1200">
                <a:solidFill>
                  <a:srgbClr val="000000"/>
                </a:solidFill>
                <a:latin typeface="Calibri" panose="020F0502020204030204" pitchFamily="34" charset="0"/>
                <a:ea typeface="+mn-ea"/>
                <a:cs typeface="+mn-cs"/>
              </a:defRPr>
            </a:lvl1pPr>
            <a:lvl2pPr marL="670343" indent="-287289" algn="just" defTabSz="957633" rtl="0" eaLnBrk="1" latinLnBrk="0" hangingPunct="1">
              <a:spcBef>
                <a:spcPct val="20000"/>
              </a:spcBef>
              <a:buClr>
                <a:schemeClr val="accent1"/>
              </a:buClr>
              <a:buSzPct val="76000"/>
              <a:buFont typeface="Wingdings 2" pitchFamily="18" charset="2"/>
              <a:buChar char=""/>
              <a:defRPr sz="2200" kern="1200">
                <a:solidFill>
                  <a:srgbClr val="000000"/>
                </a:solidFill>
                <a:latin typeface="Calibri" panose="020F0502020204030204" pitchFamily="34" charset="0"/>
                <a:ea typeface="+mn-ea"/>
                <a:cs typeface="+mn-cs"/>
              </a:defRPr>
            </a:lvl2pPr>
            <a:lvl3pPr marL="957633" indent="-239408" algn="just" defTabSz="957633" rtl="0" eaLnBrk="1" latinLnBrk="0" hangingPunct="1">
              <a:spcBef>
                <a:spcPct val="20000"/>
              </a:spcBef>
              <a:buClr>
                <a:schemeClr val="accent1"/>
              </a:buClr>
              <a:buSzPct val="76000"/>
              <a:buFont typeface="Wingdings 2" pitchFamily="18" charset="2"/>
              <a:buChar char=""/>
              <a:defRPr sz="2000" kern="1200">
                <a:solidFill>
                  <a:srgbClr val="000000"/>
                </a:solidFill>
                <a:latin typeface="Calibri" panose="020F0502020204030204" pitchFamily="34" charset="0"/>
                <a:ea typeface="+mn-ea"/>
                <a:cs typeface="+mn-cs"/>
              </a:defRPr>
            </a:lvl3pPr>
            <a:lvl4pPr marL="1177891" indent="-239408" algn="just" defTabSz="957633" rtl="0" eaLnBrk="1" latinLnBrk="0" hangingPunct="1">
              <a:spcBef>
                <a:spcPct val="20000"/>
              </a:spcBef>
              <a:buClr>
                <a:schemeClr val="accent1"/>
              </a:buClr>
              <a:buSzPct val="76000"/>
              <a:buFont typeface="Wingdings 2" pitchFamily="18" charset="2"/>
              <a:buChar char=""/>
              <a:defRPr sz="1800" kern="1200">
                <a:solidFill>
                  <a:srgbClr val="000000"/>
                </a:solidFill>
                <a:latin typeface="Calibri" panose="020F0502020204030204" pitchFamily="34" charset="0"/>
                <a:ea typeface="+mn-ea"/>
                <a:cs typeface="+mn-cs"/>
              </a:defRPr>
            </a:lvl4pPr>
            <a:lvl5pPr marL="1388569" indent="-239408" algn="just" defTabSz="957633" rtl="0" eaLnBrk="1" latinLnBrk="0" hangingPunct="1">
              <a:spcBef>
                <a:spcPct val="20000"/>
              </a:spcBef>
              <a:buClr>
                <a:schemeClr val="accent1"/>
              </a:buClr>
              <a:buSzPct val="76000"/>
              <a:buFont typeface="Wingdings 2" pitchFamily="18" charset="2"/>
              <a:buChar char=""/>
              <a:defRPr sz="1600" kern="1200" baseline="0">
                <a:solidFill>
                  <a:srgbClr val="000000"/>
                </a:solidFill>
                <a:latin typeface="Calibri" panose="020F0502020204030204" pitchFamily="34" charset="0"/>
                <a:ea typeface="+mn-ea"/>
                <a:cs typeface="+mn-cs"/>
              </a:defRPr>
            </a:lvl5pPr>
            <a:lvl6pPr marL="1589672"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6pPr>
            <a:lvl7pPr marL="1800353"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7pPr>
            <a:lvl8pPr marL="201103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8pPr>
            <a:lvl9pPr marL="222171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9pPr>
          </a:lstStyle>
          <a:p>
            <a:pPr marL="359113" marR="0" lvl="0" indent="-287289" algn="just" defTabSz="957633" rtl="0" eaLnBrk="1" fontAlgn="auto" latinLnBrk="0" hangingPunct="1">
              <a:lnSpc>
                <a:spcPct val="100000"/>
              </a:lnSpc>
              <a:spcBef>
                <a:spcPct val="20000"/>
              </a:spcBef>
              <a:spcAft>
                <a:spcPts val="0"/>
              </a:spcAft>
              <a:buClr>
                <a:srgbClr val="546F98"/>
              </a:buClr>
              <a:buSzPct val="76000"/>
              <a:buFont typeface="Wingdings 2" pitchFamily="18" charset="2"/>
              <a:buChar char=""/>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Modifica normativa manifestazioni fieristiche</a:t>
            </a: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kumimoji="0" lang="it-IT"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Art. 7 (Modifiche alla </a:t>
            </a:r>
            <a:r>
              <a:rPr kumimoji="0" lang="it-IT" sz="1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l.r</a:t>
            </a:r>
            <a:r>
              <a:rPr kumimoji="0" lang="it-IT"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6/2010)</a:t>
            </a: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Alla legge regionale 2 febbraio 2010, n. 6 (Testo unico delle leggi regionali in materia di commercio e fiere) sono apportate le seguenti modifiche:</a:t>
            </a:r>
          </a:p>
          <a:p>
            <a:pPr marL="359113" marR="0" lvl="0" indent="-287289" algn="just" defTabSz="957633" rtl="0" eaLnBrk="1" fontAlgn="auto" latinLnBrk="0" hangingPunct="1">
              <a:lnSpc>
                <a:spcPct val="100000"/>
              </a:lnSpc>
              <a:spcBef>
                <a:spcPct val="20000"/>
              </a:spcBef>
              <a:spcAft>
                <a:spcPts val="0"/>
              </a:spcAft>
              <a:buClr>
                <a:srgbClr val="546F98"/>
              </a:buClr>
              <a:buSzPct val="76000"/>
              <a:buFont typeface="Wingdings 2" pitchFamily="18" charset="2"/>
              <a:buChar char=""/>
              <a:tabLst/>
              <a:defRPr/>
            </a:pP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 il comma 5 dell'articolo 123 è abrogato;</a:t>
            </a:r>
          </a:p>
          <a:p>
            <a:pPr marL="359113" marR="0" lvl="0" indent="-287289" algn="just" defTabSz="957633" rtl="0" eaLnBrk="1" fontAlgn="auto" latinLnBrk="0" hangingPunct="1">
              <a:lnSpc>
                <a:spcPct val="100000"/>
              </a:lnSpc>
              <a:spcBef>
                <a:spcPct val="20000"/>
              </a:spcBef>
              <a:spcAft>
                <a:spcPts val="0"/>
              </a:spcAft>
              <a:buClr>
                <a:srgbClr val="546F98"/>
              </a:buClr>
              <a:buSzPct val="76000"/>
              <a:buFont typeface="Wingdings 2" pitchFamily="18" charset="2"/>
              <a:buChar char=""/>
              <a:tabLst/>
              <a:defRPr/>
            </a:pP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 al comma 5 dell'articolo 126 le parole 'la Giunta regionale' sono sostituite dalle seguenti: 'la Regione, con decreto del dirigente competente in materia di fiere‘</a:t>
            </a:r>
          </a:p>
          <a:p>
            <a:pPr marL="359113" marR="0" lvl="0" indent="-287289" algn="just" defTabSz="957633" rtl="0" eaLnBrk="1" fontAlgn="auto" latinLnBrk="0" hangingPunct="1">
              <a:lnSpc>
                <a:spcPct val="100000"/>
              </a:lnSpc>
              <a:spcBef>
                <a:spcPct val="20000"/>
              </a:spcBef>
              <a:spcAft>
                <a:spcPts val="0"/>
              </a:spcAft>
              <a:buClr>
                <a:srgbClr val="546F98"/>
              </a:buClr>
              <a:buSzPct val="76000"/>
              <a:buFont typeface="Wingdings 2" pitchFamily="18" charset="2"/>
              <a:buChar char=""/>
              <a:tabLst/>
              <a:defRPr/>
            </a:pP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 all’articolo 128 sono apportate le seguenti modifiche:</a:t>
            </a: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la rubrica è sostituita dalla seguente: “Elenco degli enti fieristici”;</a:t>
            </a: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 al comma 1, le parole “La Giunta regionale” sono sostituite dalle seguenti: “La Regione, con decreto del dirigente competente in materia di fiere”</a:t>
            </a: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 il comma 2 è sostituito dal seguente: </a:t>
            </a: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 L’elenco degli enti fieristici è disciplinato dal regolamento di cui all’articolo 131, comma 1, lettera e), che ne stabilisce i requisiti e le procedure di iscrizione.”.</a:t>
            </a: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899106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p:cNvSpPr txBox="1">
            <a:spLocks/>
          </p:cNvSpPr>
          <p:nvPr/>
        </p:nvSpPr>
        <p:spPr>
          <a:xfrm>
            <a:off x="1352600" y="1004021"/>
            <a:ext cx="7920880" cy="696787"/>
          </a:xfrm>
          <a:prstGeom prst="rect">
            <a:avLst/>
          </a:prstGeom>
        </p:spPr>
        <p:txBody>
          <a:bodyPr vert="horz" lIns="95763" tIns="47881" rIns="95763" bIns="47881" rtlCol="0" anchor="b">
            <a:noAutofit/>
          </a:bodyPr>
          <a:lstStyle>
            <a:lvl1pPr algn="l" defTabSz="957633" rtl="0" eaLnBrk="1" latinLnBrk="0" hangingPunct="1">
              <a:spcBef>
                <a:spcPct val="0"/>
              </a:spcBef>
              <a:buNone/>
              <a:defRPr sz="3600" kern="1200">
                <a:solidFill>
                  <a:schemeClr val="accent1"/>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57633" rtl="0" eaLnBrk="1" fontAlgn="auto" latinLnBrk="0" hangingPunct="1">
              <a:lnSpc>
                <a:spcPct val="100000"/>
              </a:lnSpc>
              <a:spcBef>
                <a:spcPct val="0"/>
              </a:spcBef>
              <a:spcAft>
                <a:spcPts val="0"/>
              </a:spcAft>
              <a:buClrTx/>
              <a:buSzTx/>
              <a:buFontTx/>
              <a:buNone/>
              <a:tabLst/>
              <a:defRPr/>
            </a:pPr>
            <a:r>
              <a:rPr kumimoji="0" lang="it-IT" sz="2800" b="0" i="0" u="none" strike="noStrike" kern="1200" cap="none" spc="0" normalizeH="0" baseline="0" noProof="0" dirty="0">
                <a:ln>
                  <a:noFill/>
                </a:ln>
                <a:solidFill>
                  <a:srgbClr val="546F98"/>
                </a:solidFill>
                <a:effectLst/>
                <a:uLnTx/>
                <a:uFillTx/>
                <a:latin typeface="Calibri" panose="020F0502020204030204" pitchFamily="34" charset="0"/>
                <a:ea typeface="+mj-ea"/>
                <a:cs typeface="+mj-cs"/>
              </a:rPr>
              <a:t>LR 5 DEL 4 MARZO 2019 Valorizzazione delle attività storiche e di tradizione. </a:t>
            </a:r>
          </a:p>
        </p:txBody>
      </p:sp>
      <p:sp>
        <p:nvSpPr>
          <p:cNvPr id="9" name="Segnaposto contenuto 2"/>
          <p:cNvSpPr txBox="1">
            <a:spLocks/>
          </p:cNvSpPr>
          <p:nvPr/>
        </p:nvSpPr>
        <p:spPr>
          <a:xfrm>
            <a:off x="632520" y="1772816"/>
            <a:ext cx="8640960" cy="4320480"/>
          </a:xfrm>
          <a:prstGeom prst="rect">
            <a:avLst/>
          </a:prstGeom>
          <a:ln>
            <a:noFill/>
          </a:ln>
        </p:spPr>
        <p:txBody>
          <a:bodyPr vert="horz" lIns="95763" tIns="47881" rIns="95763" bIns="47881" rtlCol="0">
            <a:normAutofit fontScale="92500" lnSpcReduction="20000"/>
          </a:bodyPr>
          <a:lstStyle>
            <a:lvl1pPr marL="359113" indent="-287289" algn="just" defTabSz="957633" rtl="0" eaLnBrk="1" latinLnBrk="0" hangingPunct="1">
              <a:spcBef>
                <a:spcPct val="20000"/>
              </a:spcBef>
              <a:buClr>
                <a:schemeClr val="accent1"/>
              </a:buClr>
              <a:buSzPct val="76000"/>
              <a:buFont typeface="Wingdings 2" pitchFamily="18" charset="2"/>
              <a:buChar char=""/>
              <a:defRPr sz="2400" kern="1200">
                <a:solidFill>
                  <a:srgbClr val="000000"/>
                </a:solidFill>
                <a:latin typeface="Calibri" panose="020F0502020204030204" pitchFamily="34" charset="0"/>
                <a:ea typeface="+mn-ea"/>
                <a:cs typeface="+mn-cs"/>
              </a:defRPr>
            </a:lvl1pPr>
            <a:lvl2pPr marL="670343" indent="-287289" algn="just" defTabSz="957633" rtl="0" eaLnBrk="1" latinLnBrk="0" hangingPunct="1">
              <a:spcBef>
                <a:spcPct val="20000"/>
              </a:spcBef>
              <a:buClr>
                <a:schemeClr val="accent1"/>
              </a:buClr>
              <a:buSzPct val="76000"/>
              <a:buFont typeface="Wingdings 2" pitchFamily="18" charset="2"/>
              <a:buChar char=""/>
              <a:defRPr sz="2200" kern="1200">
                <a:solidFill>
                  <a:srgbClr val="000000"/>
                </a:solidFill>
                <a:latin typeface="Calibri" panose="020F0502020204030204" pitchFamily="34" charset="0"/>
                <a:ea typeface="+mn-ea"/>
                <a:cs typeface="+mn-cs"/>
              </a:defRPr>
            </a:lvl2pPr>
            <a:lvl3pPr marL="957633" indent="-239408" algn="just" defTabSz="957633" rtl="0" eaLnBrk="1" latinLnBrk="0" hangingPunct="1">
              <a:spcBef>
                <a:spcPct val="20000"/>
              </a:spcBef>
              <a:buClr>
                <a:schemeClr val="accent1"/>
              </a:buClr>
              <a:buSzPct val="76000"/>
              <a:buFont typeface="Wingdings 2" pitchFamily="18" charset="2"/>
              <a:buChar char=""/>
              <a:defRPr sz="2000" kern="1200">
                <a:solidFill>
                  <a:srgbClr val="000000"/>
                </a:solidFill>
                <a:latin typeface="Calibri" panose="020F0502020204030204" pitchFamily="34" charset="0"/>
                <a:ea typeface="+mn-ea"/>
                <a:cs typeface="+mn-cs"/>
              </a:defRPr>
            </a:lvl3pPr>
            <a:lvl4pPr marL="1177891" indent="-239408" algn="just" defTabSz="957633" rtl="0" eaLnBrk="1" latinLnBrk="0" hangingPunct="1">
              <a:spcBef>
                <a:spcPct val="20000"/>
              </a:spcBef>
              <a:buClr>
                <a:schemeClr val="accent1"/>
              </a:buClr>
              <a:buSzPct val="76000"/>
              <a:buFont typeface="Wingdings 2" pitchFamily="18" charset="2"/>
              <a:buChar char=""/>
              <a:defRPr sz="1800" kern="1200">
                <a:solidFill>
                  <a:srgbClr val="000000"/>
                </a:solidFill>
                <a:latin typeface="Calibri" panose="020F0502020204030204" pitchFamily="34" charset="0"/>
                <a:ea typeface="+mn-ea"/>
                <a:cs typeface="+mn-cs"/>
              </a:defRPr>
            </a:lvl4pPr>
            <a:lvl5pPr marL="1388569" indent="-239408" algn="just" defTabSz="957633" rtl="0" eaLnBrk="1" latinLnBrk="0" hangingPunct="1">
              <a:spcBef>
                <a:spcPct val="20000"/>
              </a:spcBef>
              <a:buClr>
                <a:schemeClr val="accent1"/>
              </a:buClr>
              <a:buSzPct val="76000"/>
              <a:buFont typeface="Wingdings 2" pitchFamily="18" charset="2"/>
              <a:buChar char=""/>
              <a:defRPr sz="1600" kern="1200" baseline="0">
                <a:solidFill>
                  <a:srgbClr val="000000"/>
                </a:solidFill>
                <a:latin typeface="Calibri" panose="020F0502020204030204" pitchFamily="34" charset="0"/>
                <a:ea typeface="+mn-ea"/>
                <a:cs typeface="+mn-cs"/>
              </a:defRPr>
            </a:lvl5pPr>
            <a:lvl6pPr marL="1589672"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6pPr>
            <a:lvl7pPr marL="1800353"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7pPr>
            <a:lvl8pPr marL="201103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8pPr>
            <a:lvl9pPr marL="222171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9pPr>
          </a:lstStyle>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kumimoji="0" lang="it-IT"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 Alla legge regionale 2 febbraio 2010, n. 6 (Testo unico delle leggi regionali in materia di commercio e fiere)(1) sono apportate le seguenti modifiche:</a:t>
            </a:r>
          </a:p>
          <a:p>
            <a:pPr marL="359113" marR="0" lvl="0" indent="-287289" algn="just" defTabSz="957633" rtl="0" eaLnBrk="1" fontAlgn="auto" latinLnBrk="0" hangingPunct="1">
              <a:lnSpc>
                <a:spcPct val="100000"/>
              </a:lnSpc>
              <a:spcBef>
                <a:spcPct val="20000"/>
              </a:spcBef>
              <a:spcAft>
                <a:spcPts val="0"/>
              </a:spcAft>
              <a:buClr>
                <a:srgbClr val="546F98"/>
              </a:buClr>
              <a:buSzPct val="76000"/>
              <a:buFont typeface="Wingdings 2" pitchFamily="18" charset="2"/>
              <a:buChar char=""/>
              <a:tabLst/>
              <a:defRPr/>
            </a:pPr>
            <a:endParaRPr kumimoji="0" lang="it-IT"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71824" marR="0" lvl="0" indent="0" algn="just" defTabSz="957633" rtl="0" eaLnBrk="1" fontAlgn="auto" latinLnBrk="0" hangingPunct="1">
              <a:lnSpc>
                <a:spcPct val="100000"/>
              </a:lnSpc>
              <a:spcBef>
                <a:spcPct val="20000"/>
              </a:spcBef>
              <a:spcAft>
                <a:spcPts val="0"/>
              </a:spcAft>
              <a:buClr>
                <a:srgbClr val="546F98"/>
              </a:buClr>
              <a:buSzPct val="79000"/>
              <a:buFont typeface="Wingdings 2" pitchFamily="18" charset="2"/>
              <a:buNone/>
              <a:tabLst/>
              <a:defRPr/>
            </a:pPr>
            <a:r>
              <a:rPr kumimoji="0" lang="it-IT"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a)alla lettera b) del comma 4 dell'articolo 4 bis sono aggiunte, in fine, le seguenti parole: 'ai sensi di quanto previsto dal Titolo V, Capo II bis';</a:t>
            </a:r>
          </a:p>
          <a:p>
            <a:pPr marL="359113" marR="0" lvl="0" indent="-287289" algn="just" defTabSz="957633" rtl="0" eaLnBrk="1" fontAlgn="auto" latinLnBrk="0" hangingPunct="1">
              <a:lnSpc>
                <a:spcPct val="100000"/>
              </a:lnSpc>
              <a:spcBef>
                <a:spcPct val="20000"/>
              </a:spcBef>
              <a:spcAft>
                <a:spcPts val="0"/>
              </a:spcAft>
              <a:buClr>
                <a:srgbClr val="546F98"/>
              </a:buClr>
              <a:buSzPct val="76000"/>
              <a:buFont typeface="Courier New" panose="02070309020205020404" pitchFamily="49" charset="0"/>
              <a:buChar char="o"/>
              <a:tabLst/>
              <a:defRPr/>
            </a:pPr>
            <a:endParaRPr kumimoji="0" lang="it-IT"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kumimoji="0" lang="it-IT" sz="2400" b="0" i="0" u="none" strike="noStrike" kern="1200" cap="none" spc="0" normalizeH="0" baseline="0" noProof="0">
                <a:ln>
                  <a:noFill/>
                </a:ln>
                <a:solidFill>
                  <a:srgbClr val="000000"/>
                </a:solidFill>
                <a:effectLst/>
                <a:uLnTx/>
                <a:uFillTx/>
                <a:latin typeface="Calibri"/>
                <a:ea typeface="Calibri"/>
                <a:cs typeface="Times New Roman"/>
              </a:rPr>
              <a:t>b</a:t>
            </a:r>
            <a:r>
              <a:rPr kumimoji="0" lang="it-IT"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alla lettera i) del comma 1 dell'articolo 61 sono aggiunte, in fine, le seguenti parole: 'e Capo II bis';</a:t>
            </a:r>
          </a:p>
          <a:p>
            <a:pPr marL="359113" marR="0" lvl="0" indent="-287289" algn="just" defTabSz="957633" rtl="0" eaLnBrk="1" fontAlgn="auto" latinLnBrk="0" hangingPunct="1">
              <a:lnSpc>
                <a:spcPct val="100000"/>
              </a:lnSpc>
              <a:spcBef>
                <a:spcPct val="20000"/>
              </a:spcBef>
              <a:spcAft>
                <a:spcPts val="0"/>
              </a:spcAft>
              <a:buClr>
                <a:srgbClr val="546F98"/>
              </a:buClr>
              <a:buSzPct val="76000"/>
              <a:buFont typeface="Courier New" panose="02070309020205020404" pitchFamily="49" charset="0"/>
              <a:buChar char="o"/>
              <a:tabLst/>
              <a:defRPr/>
            </a:pPr>
            <a:endParaRPr kumimoji="0" lang="it-IT"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kumimoji="0" lang="it-IT"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c)dopo il Capo II del Titolo V’è inserito il seguente:</a:t>
            </a: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endParaRPr kumimoji="0" lang="it-IT"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kumimoji="0" lang="it-IT"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'CAPO II BIS VALORIZZAZIONE DELLE ATTIVITA' STORICHE E DI TRADIZIONE</a:t>
            </a:r>
          </a:p>
          <a:p>
            <a:pPr marL="359113" marR="0" lvl="0" indent="-287289" algn="just" defTabSz="957633" rtl="0" eaLnBrk="1" fontAlgn="auto" latinLnBrk="0" hangingPunct="1">
              <a:lnSpc>
                <a:spcPct val="100000"/>
              </a:lnSpc>
              <a:spcBef>
                <a:spcPct val="20000"/>
              </a:spcBef>
              <a:spcAft>
                <a:spcPts val="0"/>
              </a:spcAft>
              <a:buClr>
                <a:srgbClr val="546F98"/>
              </a:buClr>
              <a:buSzPct val="76000"/>
              <a:buFont typeface="Wingdings 2" pitchFamily="18" charset="2"/>
              <a:buChar char=""/>
              <a:tabLst/>
              <a:defRPr/>
            </a:pPr>
            <a:endPar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92582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txBox="1">
            <a:spLocks/>
          </p:cNvSpPr>
          <p:nvPr/>
        </p:nvSpPr>
        <p:spPr>
          <a:xfrm>
            <a:off x="1352600" y="932013"/>
            <a:ext cx="7920880" cy="696787"/>
          </a:xfrm>
          <a:prstGeom prst="rect">
            <a:avLst/>
          </a:prstGeom>
        </p:spPr>
        <p:txBody>
          <a:bodyPr vert="horz" lIns="95763" tIns="47881" rIns="95763" bIns="47881" rtlCol="0" anchor="b">
            <a:noAutofit/>
          </a:bodyPr>
          <a:lstStyle>
            <a:lvl1pPr algn="l" defTabSz="957633" rtl="0" eaLnBrk="1" latinLnBrk="0" hangingPunct="1">
              <a:spcBef>
                <a:spcPct val="0"/>
              </a:spcBef>
              <a:buNone/>
              <a:defRPr sz="3600" kern="1200">
                <a:solidFill>
                  <a:schemeClr val="accent1"/>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57633" rtl="0" eaLnBrk="1" fontAlgn="auto" latinLnBrk="0" hangingPunct="1">
              <a:lnSpc>
                <a:spcPct val="100000"/>
              </a:lnSpc>
              <a:spcBef>
                <a:spcPct val="0"/>
              </a:spcBef>
              <a:spcAft>
                <a:spcPts val="0"/>
              </a:spcAft>
              <a:buClrTx/>
              <a:buSzTx/>
              <a:buFontTx/>
              <a:buNone/>
              <a:tabLst/>
              <a:defRPr/>
            </a:pPr>
            <a:r>
              <a:rPr kumimoji="0" lang="it-IT" sz="2800" b="0" i="0" u="none" strike="noStrike" kern="1200" cap="none" spc="0" normalizeH="0" baseline="0" noProof="0" dirty="0">
                <a:ln>
                  <a:noFill/>
                </a:ln>
                <a:solidFill>
                  <a:srgbClr val="546F98"/>
                </a:solidFill>
                <a:effectLst/>
                <a:uLnTx/>
                <a:uFillTx/>
                <a:latin typeface="Calibri" panose="020F0502020204030204" pitchFamily="34" charset="0"/>
                <a:ea typeface="+mj-ea"/>
                <a:cs typeface="+mj-cs"/>
              </a:rPr>
              <a:t>LR 9 DEL 6 GIUGNO 2019 Legge di Revisione normativa e di semplificazione 2019. </a:t>
            </a:r>
          </a:p>
        </p:txBody>
      </p:sp>
      <p:sp>
        <p:nvSpPr>
          <p:cNvPr id="9" name="Segnaposto contenuto 2"/>
          <p:cNvSpPr txBox="1">
            <a:spLocks/>
          </p:cNvSpPr>
          <p:nvPr/>
        </p:nvSpPr>
        <p:spPr>
          <a:xfrm>
            <a:off x="776536" y="1844824"/>
            <a:ext cx="8640960" cy="4320480"/>
          </a:xfrm>
          <a:prstGeom prst="rect">
            <a:avLst/>
          </a:prstGeom>
        </p:spPr>
        <p:txBody>
          <a:bodyPr vert="horz" lIns="95763" tIns="47881" rIns="95763" bIns="47881" rtlCol="0">
            <a:normAutofit fontScale="92500" lnSpcReduction="20000"/>
          </a:bodyPr>
          <a:lstStyle>
            <a:lvl1pPr marL="359113" indent="-287289" algn="just" defTabSz="957633" rtl="0" eaLnBrk="1" latinLnBrk="0" hangingPunct="1">
              <a:spcBef>
                <a:spcPct val="20000"/>
              </a:spcBef>
              <a:buClr>
                <a:schemeClr val="accent1"/>
              </a:buClr>
              <a:buSzPct val="76000"/>
              <a:buFont typeface="Wingdings 2" pitchFamily="18" charset="2"/>
              <a:buChar char=""/>
              <a:defRPr sz="2400" kern="1200">
                <a:solidFill>
                  <a:srgbClr val="000000"/>
                </a:solidFill>
                <a:latin typeface="Calibri" panose="020F0502020204030204" pitchFamily="34" charset="0"/>
                <a:ea typeface="+mn-ea"/>
                <a:cs typeface="+mn-cs"/>
              </a:defRPr>
            </a:lvl1pPr>
            <a:lvl2pPr marL="670343" indent="-287289" algn="just" defTabSz="957633" rtl="0" eaLnBrk="1" latinLnBrk="0" hangingPunct="1">
              <a:spcBef>
                <a:spcPct val="20000"/>
              </a:spcBef>
              <a:buClr>
                <a:schemeClr val="accent1"/>
              </a:buClr>
              <a:buSzPct val="76000"/>
              <a:buFont typeface="Wingdings 2" pitchFamily="18" charset="2"/>
              <a:buChar char=""/>
              <a:defRPr sz="2200" kern="1200">
                <a:solidFill>
                  <a:srgbClr val="000000"/>
                </a:solidFill>
                <a:latin typeface="Calibri" panose="020F0502020204030204" pitchFamily="34" charset="0"/>
                <a:ea typeface="+mn-ea"/>
                <a:cs typeface="+mn-cs"/>
              </a:defRPr>
            </a:lvl2pPr>
            <a:lvl3pPr marL="957633" indent="-239408" algn="just" defTabSz="957633" rtl="0" eaLnBrk="1" latinLnBrk="0" hangingPunct="1">
              <a:spcBef>
                <a:spcPct val="20000"/>
              </a:spcBef>
              <a:buClr>
                <a:schemeClr val="accent1"/>
              </a:buClr>
              <a:buSzPct val="76000"/>
              <a:buFont typeface="Wingdings 2" pitchFamily="18" charset="2"/>
              <a:buChar char=""/>
              <a:defRPr sz="2000" kern="1200">
                <a:solidFill>
                  <a:srgbClr val="000000"/>
                </a:solidFill>
                <a:latin typeface="Calibri" panose="020F0502020204030204" pitchFamily="34" charset="0"/>
                <a:ea typeface="+mn-ea"/>
                <a:cs typeface="+mn-cs"/>
              </a:defRPr>
            </a:lvl3pPr>
            <a:lvl4pPr marL="1177891" indent="-239408" algn="just" defTabSz="957633" rtl="0" eaLnBrk="1" latinLnBrk="0" hangingPunct="1">
              <a:spcBef>
                <a:spcPct val="20000"/>
              </a:spcBef>
              <a:buClr>
                <a:schemeClr val="accent1"/>
              </a:buClr>
              <a:buSzPct val="76000"/>
              <a:buFont typeface="Wingdings 2" pitchFamily="18" charset="2"/>
              <a:buChar char=""/>
              <a:defRPr sz="1800" kern="1200">
                <a:solidFill>
                  <a:srgbClr val="000000"/>
                </a:solidFill>
                <a:latin typeface="Calibri" panose="020F0502020204030204" pitchFamily="34" charset="0"/>
                <a:ea typeface="+mn-ea"/>
                <a:cs typeface="+mn-cs"/>
              </a:defRPr>
            </a:lvl4pPr>
            <a:lvl5pPr marL="1388569" indent="-239408" algn="just" defTabSz="957633" rtl="0" eaLnBrk="1" latinLnBrk="0" hangingPunct="1">
              <a:spcBef>
                <a:spcPct val="20000"/>
              </a:spcBef>
              <a:buClr>
                <a:schemeClr val="accent1"/>
              </a:buClr>
              <a:buSzPct val="76000"/>
              <a:buFont typeface="Wingdings 2" pitchFamily="18" charset="2"/>
              <a:buChar char=""/>
              <a:defRPr sz="1600" kern="1200" baseline="0">
                <a:solidFill>
                  <a:srgbClr val="000000"/>
                </a:solidFill>
                <a:latin typeface="Calibri" panose="020F0502020204030204" pitchFamily="34" charset="0"/>
                <a:ea typeface="+mn-ea"/>
                <a:cs typeface="+mn-cs"/>
              </a:defRPr>
            </a:lvl5pPr>
            <a:lvl6pPr marL="1589672"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6pPr>
            <a:lvl7pPr marL="1800353"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7pPr>
            <a:lvl8pPr marL="201103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8pPr>
            <a:lvl9pPr marL="222171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9pPr>
          </a:lstStyle>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COMMERCIO ALL’INGROSSO </a:t>
            </a: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endPar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Art. 25  (Modifiche all’art. 37 della </a:t>
            </a:r>
            <a:r>
              <a:rPr kumimoji="0" lang="it-IT" sz="2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l.r</a:t>
            </a:r>
            <a:r>
              <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6/2010)</a:t>
            </a: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endPar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All'articolo 37 della legge regionale 2 febbraio 2010, n. 6 (Testo unico delle leggi regionali in materia di commercio e fiere)(26) sono apportate le seguenti modifiche:</a:t>
            </a:r>
          </a:p>
          <a:p>
            <a:pPr marL="359113" marR="0" lvl="0" indent="-287289" algn="just" defTabSz="957633" rtl="0" eaLnBrk="1" fontAlgn="auto" latinLnBrk="0" hangingPunct="1">
              <a:lnSpc>
                <a:spcPct val="100000"/>
              </a:lnSpc>
              <a:spcBef>
                <a:spcPct val="20000"/>
              </a:spcBef>
              <a:spcAft>
                <a:spcPts val="0"/>
              </a:spcAft>
              <a:buClr>
                <a:srgbClr val="546F98"/>
              </a:buClr>
              <a:buSzPct val="76000"/>
              <a:buFont typeface="Wingdings 2" pitchFamily="18" charset="2"/>
              <a:buChar char=""/>
              <a:tabLst/>
              <a:defRPr/>
            </a:pPr>
            <a:r>
              <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 al comma 1, la lettera c) è sostituita dalla seguente: </a:t>
            </a:r>
          </a:p>
          <a:p>
            <a:pPr marL="359113" marR="0" lvl="0" indent="-287289" algn="just" defTabSz="957633" rtl="0" eaLnBrk="1" fontAlgn="auto" latinLnBrk="0" hangingPunct="1">
              <a:lnSpc>
                <a:spcPct val="100000"/>
              </a:lnSpc>
              <a:spcBef>
                <a:spcPct val="20000"/>
              </a:spcBef>
              <a:spcAft>
                <a:spcPts val="0"/>
              </a:spcAft>
              <a:buClr>
                <a:srgbClr val="546F98"/>
              </a:buClr>
              <a:buSzPct val="76000"/>
              <a:buFont typeface="Wingdings 2" pitchFamily="18" charset="2"/>
              <a:buChar char=""/>
              <a:tabLst/>
              <a:defRPr/>
            </a:pPr>
            <a:r>
              <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 da consorzi, società e altre forme associative costituite tra enti locali territoriali e altri soggetti pubblici o privati.';</a:t>
            </a:r>
          </a:p>
          <a:p>
            <a:pPr marL="359113" marR="0" lvl="0" indent="-287289" algn="just" defTabSz="957633" rtl="0" eaLnBrk="1" fontAlgn="auto" latinLnBrk="0" hangingPunct="1">
              <a:lnSpc>
                <a:spcPct val="100000"/>
              </a:lnSpc>
              <a:spcBef>
                <a:spcPct val="20000"/>
              </a:spcBef>
              <a:spcAft>
                <a:spcPts val="0"/>
              </a:spcAft>
              <a:buClr>
                <a:srgbClr val="546F98"/>
              </a:buClr>
              <a:buSzPct val="76000"/>
              <a:buFont typeface="Wingdings 2" pitchFamily="18" charset="2"/>
              <a:buChar char=""/>
              <a:tabLst/>
              <a:defRPr/>
            </a:pPr>
            <a:r>
              <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 al comma 4, la lettera b) è sostituita dalla seguente: </a:t>
            </a:r>
          </a:p>
          <a:p>
            <a:pPr marL="359113" marR="0" lvl="0" indent="-287289" algn="just" defTabSz="957633" rtl="0" eaLnBrk="1" fontAlgn="auto" latinLnBrk="0" hangingPunct="1">
              <a:lnSpc>
                <a:spcPct val="100000"/>
              </a:lnSpc>
              <a:spcBef>
                <a:spcPct val="20000"/>
              </a:spcBef>
              <a:spcAft>
                <a:spcPts val="0"/>
              </a:spcAft>
              <a:buClr>
                <a:srgbClr val="546F98"/>
              </a:buClr>
              <a:buSzPct val="76000"/>
              <a:buFont typeface="Wingdings 2" pitchFamily="18" charset="2"/>
              <a:buChar char=""/>
              <a:tabLst/>
              <a:defRPr/>
            </a:pPr>
            <a:r>
              <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 da consorzi, società e altre forme associative costituite tra enti locali territoriali e altri soggetti pubblici o privati.'.</a:t>
            </a:r>
          </a:p>
          <a:p>
            <a:pPr marL="359113" marR="0" lvl="0" indent="-287289" algn="just" defTabSz="957633" rtl="0" eaLnBrk="1" fontAlgn="auto" latinLnBrk="0" hangingPunct="1">
              <a:lnSpc>
                <a:spcPct val="100000"/>
              </a:lnSpc>
              <a:spcBef>
                <a:spcPct val="20000"/>
              </a:spcBef>
              <a:spcAft>
                <a:spcPts val="0"/>
              </a:spcAft>
              <a:buClr>
                <a:srgbClr val="546F98"/>
              </a:buClr>
              <a:buSzPct val="76000"/>
              <a:buFont typeface="Wingdings 2" pitchFamily="18" charset="2"/>
              <a:buChar char=""/>
              <a:tabLst/>
              <a:defRPr/>
            </a:pPr>
            <a:endPar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460395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848544" y="980728"/>
            <a:ext cx="9070048" cy="696787"/>
          </a:xfrm>
          <a:prstGeom prst="rect">
            <a:avLst/>
          </a:prstGeom>
        </p:spPr>
        <p:txBody>
          <a:bodyPr vert="horz" lIns="95763" tIns="47881" rIns="95763" bIns="47881" rtlCol="0" anchor="b">
            <a:noAutofit/>
          </a:bodyPr>
          <a:lstStyle>
            <a:lvl1pPr algn="l" defTabSz="957633" rtl="0" eaLnBrk="1" latinLnBrk="0" hangingPunct="1">
              <a:spcBef>
                <a:spcPct val="0"/>
              </a:spcBef>
              <a:buNone/>
              <a:defRPr sz="3600" kern="1200">
                <a:solidFill>
                  <a:schemeClr val="accent1"/>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57633" rtl="0" eaLnBrk="1" fontAlgn="auto" latinLnBrk="0" hangingPunct="1">
              <a:lnSpc>
                <a:spcPct val="100000"/>
              </a:lnSpc>
              <a:spcBef>
                <a:spcPct val="0"/>
              </a:spcBef>
              <a:spcAft>
                <a:spcPts val="0"/>
              </a:spcAft>
              <a:buClrTx/>
              <a:buSzTx/>
              <a:buFontTx/>
              <a:buNone/>
              <a:tabLst/>
              <a:defRPr/>
            </a:pPr>
            <a:r>
              <a:rPr kumimoji="0" lang="it-IT" sz="2800" b="0" i="0" u="none" strike="noStrike" kern="1200" cap="none" spc="0" normalizeH="0" baseline="0" noProof="0" dirty="0">
                <a:ln>
                  <a:noFill/>
                </a:ln>
                <a:solidFill>
                  <a:srgbClr val="546F98"/>
                </a:solidFill>
                <a:effectLst/>
                <a:uLnTx/>
                <a:uFillTx/>
                <a:latin typeface="Calibri" panose="020F0502020204030204" pitchFamily="34" charset="0"/>
                <a:ea typeface="+mj-ea"/>
                <a:cs typeface="+mj-cs"/>
              </a:rPr>
              <a:t>LR 9 DEL 6 GIUGNO 2019 Legge di revisione normativa e di semplificazione 2019. </a:t>
            </a:r>
          </a:p>
        </p:txBody>
      </p:sp>
      <p:sp>
        <p:nvSpPr>
          <p:cNvPr id="7" name="Segnaposto contenuto 2"/>
          <p:cNvSpPr txBox="1">
            <a:spLocks/>
          </p:cNvSpPr>
          <p:nvPr/>
        </p:nvSpPr>
        <p:spPr>
          <a:xfrm>
            <a:off x="507992" y="1844824"/>
            <a:ext cx="8640960" cy="4608512"/>
          </a:xfrm>
          <a:prstGeom prst="rect">
            <a:avLst/>
          </a:prstGeom>
        </p:spPr>
        <p:txBody>
          <a:bodyPr vert="horz" lIns="95763" tIns="47881" rIns="95763" bIns="47881" rtlCol="0">
            <a:normAutofit fontScale="92500" lnSpcReduction="10000"/>
          </a:bodyPr>
          <a:lstStyle>
            <a:lvl1pPr marL="359113" indent="-287289" algn="just" defTabSz="957633" rtl="0" eaLnBrk="1" latinLnBrk="0" hangingPunct="1">
              <a:spcBef>
                <a:spcPct val="20000"/>
              </a:spcBef>
              <a:buClr>
                <a:schemeClr val="accent1"/>
              </a:buClr>
              <a:buSzPct val="76000"/>
              <a:buFont typeface="Wingdings 2" pitchFamily="18" charset="2"/>
              <a:buChar char=""/>
              <a:defRPr sz="2400" kern="1200">
                <a:solidFill>
                  <a:srgbClr val="000000"/>
                </a:solidFill>
                <a:latin typeface="Calibri" panose="020F0502020204030204" pitchFamily="34" charset="0"/>
                <a:ea typeface="+mn-ea"/>
                <a:cs typeface="+mn-cs"/>
              </a:defRPr>
            </a:lvl1pPr>
            <a:lvl2pPr marL="670343" indent="-287289" algn="just" defTabSz="957633" rtl="0" eaLnBrk="1" latinLnBrk="0" hangingPunct="1">
              <a:spcBef>
                <a:spcPct val="20000"/>
              </a:spcBef>
              <a:buClr>
                <a:schemeClr val="accent1"/>
              </a:buClr>
              <a:buSzPct val="76000"/>
              <a:buFont typeface="Wingdings 2" pitchFamily="18" charset="2"/>
              <a:buChar char=""/>
              <a:defRPr sz="2200" kern="1200">
                <a:solidFill>
                  <a:srgbClr val="000000"/>
                </a:solidFill>
                <a:latin typeface="Calibri" panose="020F0502020204030204" pitchFamily="34" charset="0"/>
                <a:ea typeface="+mn-ea"/>
                <a:cs typeface="+mn-cs"/>
              </a:defRPr>
            </a:lvl2pPr>
            <a:lvl3pPr marL="957633" indent="-239408" algn="just" defTabSz="957633" rtl="0" eaLnBrk="1" latinLnBrk="0" hangingPunct="1">
              <a:spcBef>
                <a:spcPct val="20000"/>
              </a:spcBef>
              <a:buClr>
                <a:schemeClr val="accent1"/>
              </a:buClr>
              <a:buSzPct val="76000"/>
              <a:buFont typeface="Wingdings 2" pitchFamily="18" charset="2"/>
              <a:buChar char=""/>
              <a:defRPr sz="2000" kern="1200">
                <a:solidFill>
                  <a:srgbClr val="000000"/>
                </a:solidFill>
                <a:latin typeface="Calibri" panose="020F0502020204030204" pitchFamily="34" charset="0"/>
                <a:ea typeface="+mn-ea"/>
                <a:cs typeface="+mn-cs"/>
              </a:defRPr>
            </a:lvl3pPr>
            <a:lvl4pPr marL="1177891" indent="-239408" algn="just" defTabSz="957633" rtl="0" eaLnBrk="1" latinLnBrk="0" hangingPunct="1">
              <a:spcBef>
                <a:spcPct val="20000"/>
              </a:spcBef>
              <a:buClr>
                <a:schemeClr val="accent1"/>
              </a:buClr>
              <a:buSzPct val="76000"/>
              <a:buFont typeface="Wingdings 2" pitchFamily="18" charset="2"/>
              <a:buChar char=""/>
              <a:defRPr sz="1800" kern="1200">
                <a:solidFill>
                  <a:srgbClr val="000000"/>
                </a:solidFill>
                <a:latin typeface="Calibri" panose="020F0502020204030204" pitchFamily="34" charset="0"/>
                <a:ea typeface="+mn-ea"/>
                <a:cs typeface="+mn-cs"/>
              </a:defRPr>
            </a:lvl4pPr>
            <a:lvl5pPr marL="1388569" indent="-239408" algn="just" defTabSz="957633" rtl="0" eaLnBrk="1" latinLnBrk="0" hangingPunct="1">
              <a:spcBef>
                <a:spcPct val="20000"/>
              </a:spcBef>
              <a:buClr>
                <a:schemeClr val="accent1"/>
              </a:buClr>
              <a:buSzPct val="76000"/>
              <a:buFont typeface="Wingdings 2" pitchFamily="18" charset="2"/>
              <a:buChar char=""/>
              <a:defRPr sz="1600" kern="1200" baseline="0">
                <a:solidFill>
                  <a:srgbClr val="000000"/>
                </a:solidFill>
                <a:latin typeface="Calibri" panose="020F0502020204030204" pitchFamily="34" charset="0"/>
                <a:ea typeface="+mn-ea"/>
                <a:cs typeface="+mn-cs"/>
              </a:defRPr>
            </a:lvl5pPr>
            <a:lvl6pPr marL="1589672"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6pPr>
            <a:lvl7pPr marL="1800353"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7pPr>
            <a:lvl8pPr marL="201103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8pPr>
            <a:lvl9pPr marL="222171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9pPr>
          </a:lstStyle>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MANIFESTAZIONI FIERISTICHE</a:t>
            </a: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endPar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Art. 27 (Modifiche all’art. 126 della </a:t>
            </a:r>
            <a:r>
              <a:rPr kumimoji="0" lang="it-IT" sz="2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l.r</a:t>
            </a:r>
            <a:r>
              <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6/2010)</a:t>
            </a: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endPar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kumimoji="0" lang="it-IT"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 All'articolo 126 della legge regionale 2 febbraio 2010, n. 6 (Testo unico delle leggi regionali in materia di commercio e fiere)(28) sono apportate le seguenti modifiche:</a:t>
            </a:r>
          </a:p>
          <a:p>
            <a:pPr marL="359113" marR="0" lvl="0" indent="-287289" algn="just" defTabSz="957633" rtl="0" eaLnBrk="1" fontAlgn="auto" latinLnBrk="0" hangingPunct="1">
              <a:lnSpc>
                <a:spcPct val="100000"/>
              </a:lnSpc>
              <a:spcBef>
                <a:spcPct val="20000"/>
              </a:spcBef>
              <a:spcAft>
                <a:spcPts val="0"/>
              </a:spcAft>
              <a:buClr>
                <a:srgbClr val="546F98"/>
              </a:buClr>
              <a:buSzPct val="76000"/>
              <a:buFont typeface="Wingdings 2" pitchFamily="18" charset="2"/>
              <a:buChar char=""/>
              <a:tabLst/>
              <a:defRPr/>
            </a:pPr>
            <a:r>
              <a:rPr kumimoji="0" lang="it-IT"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 al comma 1, le parole '30 novembre' sono sostituite dalle seguenti: '15 dicembre';</a:t>
            </a:r>
          </a:p>
          <a:p>
            <a:pPr marL="359113" marR="0" lvl="0" indent="-287289" algn="just" defTabSz="957633" rtl="0" eaLnBrk="1" fontAlgn="auto" latinLnBrk="0" hangingPunct="1">
              <a:lnSpc>
                <a:spcPct val="100000"/>
              </a:lnSpc>
              <a:spcBef>
                <a:spcPct val="20000"/>
              </a:spcBef>
              <a:spcAft>
                <a:spcPts val="0"/>
              </a:spcAft>
              <a:buClr>
                <a:srgbClr val="546F98"/>
              </a:buClr>
              <a:buSzPct val="76000"/>
              <a:buFont typeface="Wingdings 2" pitchFamily="18" charset="2"/>
              <a:buChar char=""/>
              <a:tabLst/>
              <a:defRPr/>
            </a:pPr>
            <a:r>
              <a:rPr kumimoji="0" lang="it-IT"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 il comma 6 è sostituito dal seguente: </a:t>
            </a: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kumimoji="0" lang="it-IT"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 Ai fini della pubblicazione del calendario regionale, i comuni trasmettono alla Regione l'elenco delle manifestazioni fieristiche locali comunicate ai sensi dell'articolo 124, comma 2, entro il 15 dicembre dell'anno precedente a quello in cui tali manifestazioni si svolgono.</a:t>
            </a:r>
          </a:p>
        </p:txBody>
      </p:sp>
    </p:spTree>
    <p:extLst>
      <p:ext uri="{BB962C8B-B14F-4D97-AF65-F5344CB8AC3E}">
        <p14:creationId xmlns:p14="http://schemas.microsoft.com/office/powerpoint/2010/main" val="2617303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p:cNvSpPr txBox="1">
            <a:spLocks/>
          </p:cNvSpPr>
          <p:nvPr/>
        </p:nvSpPr>
        <p:spPr>
          <a:xfrm>
            <a:off x="1208584" y="1148036"/>
            <a:ext cx="9796872" cy="696787"/>
          </a:xfrm>
          <a:prstGeom prst="rect">
            <a:avLst/>
          </a:prstGeom>
        </p:spPr>
        <p:txBody>
          <a:bodyPr vert="horz" lIns="95763" tIns="47881" rIns="95763" bIns="47881" rtlCol="0" anchor="b">
            <a:noAutofit/>
          </a:bodyPr>
          <a:lstStyle>
            <a:lvl1pPr algn="l" defTabSz="957633" rtl="0" eaLnBrk="1" latinLnBrk="0" hangingPunct="1">
              <a:spcBef>
                <a:spcPct val="0"/>
              </a:spcBef>
              <a:buNone/>
              <a:defRPr sz="3600" kern="1200">
                <a:solidFill>
                  <a:schemeClr val="accent1"/>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57633" rtl="0" eaLnBrk="1" fontAlgn="auto" latinLnBrk="0" hangingPunct="1">
              <a:lnSpc>
                <a:spcPct val="100000"/>
              </a:lnSpc>
              <a:spcBef>
                <a:spcPct val="0"/>
              </a:spcBef>
              <a:spcAft>
                <a:spcPts val="0"/>
              </a:spcAft>
              <a:buClrTx/>
              <a:buSzTx/>
              <a:buFontTx/>
              <a:buNone/>
              <a:tabLst/>
              <a:defRPr/>
            </a:pPr>
            <a:r>
              <a:rPr kumimoji="0" lang="it-IT" sz="2800" b="0" i="0" u="none" strike="noStrike" kern="1200" cap="none" spc="0" normalizeH="0" baseline="0" noProof="0" dirty="0">
                <a:ln>
                  <a:noFill/>
                </a:ln>
                <a:solidFill>
                  <a:srgbClr val="546F98"/>
                </a:solidFill>
                <a:effectLst/>
                <a:uLnTx/>
                <a:uFillTx/>
                <a:latin typeface="Calibri" panose="020F0502020204030204" pitchFamily="34" charset="0"/>
                <a:ea typeface="+mj-ea"/>
                <a:cs typeface="+mj-cs"/>
              </a:rPr>
              <a:t>LR 9 DEL 6 GIUGNO 2019 Legge di revisione normativa e di semplificazione 2019. </a:t>
            </a:r>
          </a:p>
        </p:txBody>
      </p:sp>
      <p:sp>
        <p:nvSpPr>
          <p:cNvPr id="9" name="Segnaposto contenuto 2"/>
          <p:cNvSpPr txBox="1">
            <a:spLocks/>
          </p:cNvSpPr>
          <p:nvPr/>
        </p:nvSpPr>
        <p:spPr>
          <a:xfrm>
            <a:off x="632520" y="1844824"/>
            <a:ext cx="8640960" cy="4320480"/>
          </a:xfrm>
          <a:prstGeom prst="rect">
            <a:avLst/>
          </a:prstGeom>
        </p:spPr>
        <p:txBody>
          <a:bodyPr vert="horz" lIns="95763" tIns="47881" rIns="95763" bIns="47881" rtlCol="0">
            <a:normAutofit fontScale="92500" lnSpcReduction="10000"/>
          </a:bodyPr>
          <a:lstStyle>
            <a:lvl1pPr marL="359113" indent="-287289" algn="just" defTabSz="957633" rtl="0" eaLnBrk="1" latinLnBrk="0" hangingPunct="1">
              <a:spcBef>
                <a:spcPct val="20000"/>
              </a:spcBef>
              <a:buClr>
                <a:schemeClr val="accent1"/>
              </a:buClr>
              <a:buSzPct val="76000"/>
              <a:buFont typeface="Wingdings 2" pitchFamily="18" charset="2"/>
              <a:buChar char=""/>
              <a:defRPr sz="2400" kern="1200">
                <a:solidFill>
                  <a:srgbClr val="000000"/>
                </a:solidFill>
                <a:latin typeface="Calibri" panose="020F0502020204030204" pitchFamily="34" charset="0"/>
                <a:ea typeface="+mn-ea"/>
                <a:cs typeface="+mn-cs"/>
              </a:defRPr>
            </a:lvl1pPr>
            <a:lvl2pPr marL="670343" indent="-287289" algn="just" defTabSz="957633" rtl="0" eaLnBrk="1" latinLnBrk="0" hangingPunct="1">
              <a:spcBef>
                <a:spcPct val="20000"/>
              </a:spcBef>
              <a:buClr>
                <a:schemeClr val="accent1"/>
              </a:buClr>
              <a:buSzPct val="76000"/>
              <a:buFont typeface="Wingdings 2" pitchFamily="18" charset="2"/>
              <a:buChar char=""/>
              <a:defRPr sz="2200" kern="1200">
                <a:solidFill>
                  <a:srgbClr val="000000"/>
                </a:solidFill>
                <a:latin typeface="Calibri" panose="020F0502020204030204" pitchFamily="34" charset="0"/>
                <a:ea typeface="+mn-ea"/>
                <a:cs typeface="+mn-cs"/>
              </a:defRPr>
            </a:lvl2pPr>
            <a:lvl3pPr marL="957633" indent="-239408" algn="just" defTabSz="957633" rtl="0" eaLnBrk="1" latinLnBrk="0" hangingPunct="1">
              <a:spcBef>
                <a:spcPct val="20000"/>
              </a:spcBef>
              <a:buClr>
                <a:schemeClr val="accent1"/>
              </a:buClr>
              <a:buSzPct val="76000"/>
              <a:buFont typeface="Wingdings 2" pitchFamily="18" charset="2"/>
              <a:buChar char=""/>
              <a:defRPr sz="2000" kern="1200">
                <a:solidFill>
                  <a:srgbClr val="000000"/>
                </a:solidFill>
                <a:latin typeface="Calibri" panose="020F0502020204030204" pitchFamily="34" charset="0"/>
                <a:ea typeface="+mn-ea"/>
                <a:cs typeface="+mn-cs"/>
              </a:defRPr>
            </a:lvl3pPr>
            <a:lvl4pPr marL="1177891" indent="-239408" algn="just" defTabSz="957633" rtl="0" eaLnBrk="1" latinLnBrk="0" hangingPunct="1">
              <a:spcBef>
                <a:spcPct val="20000"/>
              </a:spcBef>
              <a:buClr>
                <a:schemeClr val="accent1"/>
              </a:buClr>
              <a:buSzPct val="76000"/>
              <a:buFont typeface="Wingdings 2" pitchFamily="18" charset="2"/>
              <a:buChar char=""/>
              <a:defRPr sz="1800" kern="1200">
                <a:solidFill>
                  <a:srgbClr val="000000"/>
                </a:solidFill>
                <a:latin typeface="Calibri" panose="020F0502020204030204" pitchFamily="34" charset="0"/>
                <a:ea typeface="+mn-ea"/>
                <a:cs typeface="+mn-cs"/>
              </a:defRPr>
            </a:lvl4pPr>
            <a:lvl5pPr marL="1388569" indent="-239408" algn="just" defTabSz="957633" rtl="0" eaLnBrk="1" latinLnBrk="0" hangingPunct="1">
              <a:spcBef>
                <a:spcPct val="20000"/>
              </a:spcBef>
              <a:buClr>
                <a:schemeClr val="accent1"/>
              </a:buClr>
              <a:buSzPct val="76000"/>
              <a:buFont typeface="Wingdings 2" pitchFamily="18" charset="2"/>
              <a:buChar char=""/>
              <a:defRPr sz="1600" kern="1200" baseline="0">
                <a:solidFill>
                  <a:srgbClr val="000000"/>
                </a:solidFill>
                <a:latin typeface="Calibri" panose="020F0502020204030204" pitchFamily="34" charset="0"/>
                <a:ea typeface="+mn-ea"/>
                <a:cs typeface="+mn-cs"/>
              </a:defRPr>
            </a:lvl5pPr>
            <a:lvl6pPr marL="1589672"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6pPr>
            <a:lvl7pPr marL="1800353"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7pPr>
            <a:lvl8pPr marL="201103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8pPr>
            <a:lvl9pPr marL="222171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9pPr>
          </a:lstStyle>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RICONOSCIMENTO DELLE ATTIVITÀ STORICHE E DI TRADIZIONE ED ELENCO REGIONALE</a:t>
            </a: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endPar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r>
              <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Art. 32 (Modifica all’art. 148 ter della </a:t>
            </a:r>
            <a:r>
              <a:rPr kumimoji="0" lang="it-IT" sz="2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l.r</a:t>
            </a:r>
            <a:r>
              <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6/2010)</a:t>
            </a: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endPar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59113" marR="0" lvl="0" indent="-287289" algn="just" defTabSz="957633" rtl="0" eaLnBrk="1" fontAlgn="auto" latinLnBrk="0" hangingPunct="1">
              <a:lnSpc>
                <a:spcPct val="100000"/>
              </a:lnSpc>
              <a:spcBef>
                <a:spcPct val="20000"/>
              </a:spcBef>
              <a:spcAft>
                <a:spcPts val="0"/>
              </a:spcAft>
              <a:buClr>
                <a:srgbClr val="546F98"/>
              </a:buClr>
              <a:buSzPct val="76000"/>
              <a:buFont typeface="Wingdings 2" pitchFamily="18" charset="2"/>
              <a:buChar char=""/>
              <a:tabLst/>
              <a:defRPr/>
            </a:pPr>
            <a:r>
              <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Alla lettera b) del comma 1 dell'articolo 148 ter della legge regionale 2 febbraio 2010 , n. 6 (Testo unico delle leggi regionali in materia di commercio e fiere)(33), dopo le parole 'segnalate dalle Camere di Commercio, dagli enti locali, dalle associazioni di rappresentanza delle imprese e dalle associazioni dei consumatori', sono inserite le seguenti: 'o segnalate direttamente dalle imprese che intendano proporre la propria candidatura'</a:t>
            </a:r>
          </a:p>
        </p:txBody>
      </p:sp>
    </p:spTree>
    <p:extLst>
      <p:ext uri="{BB962C8B-B14F-4D97-AF65-F5344CB8AC3E}">
        <p14:creationId xmlns:p14="http://schemas.microsoft.com/office/powerpoint/2010/main" val="21329006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p:cNvSpPr txBox="1">
            <a:spLocks/>
          </p:cNvSpPr>
          <p:nvPr/>
        </p:nvSpPr>
        <p:spPr>
          <a:xfrm>
            <a:off x="632520" y="908721"/>
            <a:ext cx="9001000" cy="504056"/>
          </a:xfrm>
          <a:prstGeom prst="rect">
            <a:avLst/>
          </a:prstGeom>
        </p:spPr>
        <p:txBody>
          <a:bodyPr vert="horz" lIns="95763" tIns="47881" rIns="95763" bIns="47881" rtlCol="0" anchor="b">
            <a:noAutofit/>
          </a:bodyPr>
          <a:lstStyle>
            <a:lvl1pPr algn="l" defTabSz="957633" rtl="0" eaLnBrk="1" latinLnBrk="0" hangingPunct="1">
              <a:spcBef>
                <a:spcPct val="0"/>
              </a:spcBef>
              <a:buNone/>
              <a:defRPr sz="3600" kern="1200">
                <a:solidFill>
                  <a:schemeClr val="accent1"/>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57633" rtl="0" eaLnBrk="1" fontAlgn="auto" latinLnBrk="0" hangingPunct="1">
              <a:lnSpc>
                <a:spcPct val="100000"/>
              </a:lnSpc>
              <a:spcBef>
                <a:spcPct val="0"/>
              </a:spcBef>
              <a:spcAft>
                <a:spcPts val="0"/>
              </a:spcAft>
              <a:buClrTx/>
              <a:buSzTx/>
              <a:buFontTx/>
              <a:buNone/>
              <a:tabLst/>
              <a:defRPr/>
            </a:pPr>
            <a:r>
              <a:rPr kumimoji="0" lang="it-IT" sz="2800" b="0" i="0" u="none" strike="noStrike" kern="1200" cap="none" spc="0" normalizeH="0" baseline="0" noProof="0" dirty="0">
                <a:ln>
                  <a:noFill/>
                </a:ln>
                <a:solidFill>
                  <a:srgbClr val="546F98"/>
                </a:solidFill>
                <a:effectLst/>
                <a:uLnTx/>
                <a:uFillTx/>
                <a:latin typeface="Calibri" panose="020F0502020204030204" pitchFamily="34" charset="0"/>
                <a:ea typeface="+mj-ea"/>
                <a:cs typeface="+mj-cs"/>
              </a:rPr>
              <a:t>LR 11 DEL 21 Maggio 2020 Legge di semplificazione 2020. </a:t>
            </a:r>
          </a:p>
        </p:txBody>
      </p:sp>
      <p:sp>
        <p:nvSpPr>
          <p:cNvPr id="9" name="Segnaposto contenuto 2"/>
          <p:cNvSpPr txBox="1">
            <a:spLocks/>
          </p:cNvSpPr>
          <p:nvPr/>
        </p:nvSpPr>
        <p:spPr>
          <a:xfrm>
            <a:off x="632520" y="1484784"/>
            <a:ext cx="8640960" cy="4680520"/>
          </a:xfrm>
          <a:prstGeom prst="rect">
            <a:avLst/>
          </a:prstGeom>
        </p:spPr>
        <p:txBody>
          <a:bodyPr vert="horz" lIns="95763" tIns="47881" rIns="95763" bIns="47881" rtlCol="0">
            <a:normAutofit/>
          </a:bodyPr>
          <a:lstStyle>
            <a:lvl1pPr marL="359113" indent="-287289" algn="just" defTabSz="957633" rtl="0" eaLnBrk="1" latinLnBrk="0" hangingPunct="1">
              <a:spcBef>
                <a:spcPct val="20000"/>
              </a:spcBef>
              <a:buClr>
                <a:schemeClr val="accent1"/>
              </a:buClr>
              <a:buSzPct val="76000"/>
              <a:buFont typeface="Wingdings 2" pitchFamily="18" charset="2"/>
              <a:buChar char=""/>
              <a:defRPr sz="2400" kern="1200">
                <a:solidFill>
                  <a:srgbClr val="000000"/>
                </a:solidFill>
                <a:latin typeface="Calibri" panose="020F0502020204030204" pitchFamily="34" charset="0"/>
                <a:ea typeface="+mn-ea"/>
                <a:cs typeface="+mn-cs"/>
              </a:defRPr>
            </a:lvl1pPr>
            <a:lvl2pPr marL="670343" indent="-287289" algn="just" defTabSz="957633" rtl="0" eaLnBrk="1" latinLnBrk="0" hangingPunct="1">
              <a:spcBef>
                <a:spcPct val="20000"/>
              </a:spcBef>
              <a:buClr>
                <a:schemeClr val="accent1"/>
              </a:buClr>
              <a:buSzPct val="76000"/>
              <a:buFont typeface="Wingdings 2" pitchFamily="18" charset="2"/>
              <a:buChar char=""/>
              <a:defRPr sz="2200" kern="1200">
                <a:solidFill>
                  <a:srgbClr val="000000"/>
                </a:solidFill>
                <a:latin typeface="Calibri" panose="020F0502020204030204" pitchFamily="34" charset="0"/>
                <a:ea typeface="+mn-ea"/>
                <a:cs typeface="+mn-cs"/>
              </a:defRPr>
            </a:lvl2pPr>
            <a:lvl3pPr marL="957633" indent="-239408" algn="just" defTabSz="957633" rtl="0" eaLnBrk="1" latinLnBrk="0" hangingPunct="1">
              <a:spcBef>
                <a:spcPct val="20000"/>
              </a:spcBef>
              <a:buClr>
                <a:schemeClr val="accent1"/>
              </a:buClr>
              <a:buSzPct val="76000"/>
              <a:buFont typeface="Wingdings 2" pitchFamily="18" charset="2"/>
              <a:buChar char=""/>
              <a:defRPr sz="2000" kern="1200">
                <a:solidFill>
                  <a:srgbClr val="000000"/>
                </a:solidFill>
                <a:latin typeface="Calibri" panose="020F0502020204030204" pitchFamily="34" charset="0"/>
                <a:ea typeface="+mn-ea"/>
                <a:cs typeface="+mn-cs"/>
              </a:defRPr>
            </a:lvl3pPr>
            <a:lvl4pPr marL="1177891" indent="-239408" algn="just" defTabSz="957633" rtl="0" eaLnBrk="1" latinLnBrk="0" hangingPunct="1">
              <a:spcBef>
                <a:spcPct val="20000"/>
              </a:spcBef>
              <a:buClr>
                <a:schemeClr val="accent1"/>
              </a:buClr>
              <a:buSzPct val="76000"/>
              <a:buFont typeface="Wingdings 2" pitchFamily="18" charset="2"/>
              <a:buChar char=""/>
              <a:defRPr sz="1800" kern="1200">
                <a:solidFill>
                  <a:srgbClr val="000000"/>
                </a:solidFill>
                <a:latin typeface="Calibri" panose="020F0502020204030204" pitchFamily="34" charset="0"/>
                <a:ea typeface="+mn-ea"/>
                <a:cs typeface="+mn-cs"/>
              </a:defRPr>
            </a:lvl4pPr>
            <a:lvl5pPr marL="1388569" indent="-239408" algn="just" defTabSz="957633" rtl="0" eaLnBrk="1" latinLnBrk="0" hangingPunct="1">
              <a:spcBef>
                <a:spcPct val="20000"/>
              </a:spcBef>
              <a:buClr>
                <a:schemeClr val="accent1"/>
              </a:buClr>
              <a:buSzPct val="76000"/>
              <a:buFont typeface="Wingdings 2" pitchFamily="18" charset="2"/>
              <a:buChar char=""/>
              <a:defRPr sz="1600" kern="1200" baseline="0">
                <a:solidFill>
                  <a:srgbClr val="000000"/>
                </a:solidFill>
                <a:latin typeface="Calibri" panose="020F0502020204030204" pitchFamily="34" charset="0"/>
                <a:ea typeface="+mn-ea"/>
                <a:cs typeface="+mn-cs"/>
              </a:defRPr>
            </a:lvl5pPr>
            <a:lvl6pPr marL="1589672"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6pPr>
            <a:lvl7pPr marL="1800353"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7pPr>
            <a:lvl8pPr marL="201103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8pPr>
            <a:lvl9pPr marL="222171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9pPr>
          </a:lstStyle>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endPar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71824" indent="0">
              <a:lnSpc>
                <a:spcPct val="80000"/>
              </a:lnSpc>
              <a:buClr>
                <a:srgbClr val="546F98"/>
              </a:buClr>
              <a:buNone/>
              <a:defRPr/>
            </a:pPr>
            <a:r>
              <a:rPr lang="it-IT" dirty="0"/>
              <a:t>MODIFICA NORMATIVA CARBURANTI</a:t>
            </a:r>
          </a:p>
          <a:p>
            <a:pPr marL="71824" indent="0">
              <a:lnSpc>
                <a:spcPct val="80000"/>
              </a:lnSpc>
              <a:buClr>
                <a:srgbClr val="546F98"/>
              </a:buClr>
              <a:buNone/>
              <a:defRPr/>
            </a:pPr>
            <a:endParaRPr lang="it-IT" sz="2200" dirty="0"/>
          </a:p>
          <a:p>
            <a:pPr marL="71824" indent="0">
              <a:lnSpc>
                <a:spcPct val="80000"/>
              </a:lnSpc>
              <a:buClr>
                <a:srgbClr val="546F98"/>
              </a:buClr>
              <a:buNone/>
              <a:defRPr/>
            </a:pPr>
            <a:r>
              <a:rPr lang="it-IT" sz="2200" dirty="0"/>
              <a:t>Art. 10 (Modifica all’</a:t>
            </a:r>
            <a:r>
              <a:rPr lang="it-IT" sz="2200" dirty="0">
                <a:hlinkClick r:id="rId2">
                  <a:extLst>
                    <a:ext uri="{A12FA001-AC4F-418D-AE19-62706E023703}">
                      <ahyp:hlinkClr xmlns:ahyp="http://schemas.microsoft.com/office/drawing/2018/hyperlinkcolor" val="tx"/>
                    </a:ext>
                  </a:extLst>
                </a:hlinkClick>
              </a:rPr>
              <a:t>articolo 88 della </a:t>
            </a:r>
            <a:r>
              <a:rPr lang="it-IT" sz="2200" dirty="0" err="1">
                <a:hlinkClick r:id="rId2">
                  <a:extLst>
                    <a:ext uri="{A12FA001-AC4F-418D-AE19-62706E023703}">
                      <ahyp:hlinkClr xmlns:ahyp="http://schemas.microsoft.com/office/drawing/2018/hyperlinkcolor" val="tx"/>
                    </a:ext>
                  </a:extLst>
                </a:hlinkClick>
              </a:rPr>
              <a:t>l.r</a:t>
            </a:r>
            <a:r>
              <a:rPr lang="it-IT" sz="2200" dirty="0">
                <a:hlinkClick r:id="rId2">
                  <a:extLst>
                    <a:ext uri="{A12FA001-AC4F-418D-AE19-62706E023703}">
                      <ahyp:hlinkClr xmlns:ahyp="http://schemas.microsoft.com/office/drawing/2018/hyperlinkcolor" val="tx"/>
                    </a:ext>
                  </a:extLst>
                </a:hlinkClick>
              </a:rPr>
              <a:t>. 6/2010</a:t>
            </a:r>
            <a:r>
              <a:rPr lang="it-IT" sz="2200" dirty="0"/>
              <a:t>)</a:t>
            </a:r>
          </a:p>
          <a:p>
            <a:pPr marL="71824" indent="0">
              <a:lnSpc>
                <a:spcPct val="80000"/>
              </a:lnSpc>
              <a:buClr>
                <a:srgbClr val="546F98"/>
              </a:buClr>
              <a:buNone/>
              <a:defRPr/>
            </a:pPr>
            <a:r>
              <a:rPr lang="it-IT" sz="2200" dirty="0"/>
              <a:t>1. Alla </a:t>
            </a:r>
            <a:r>
              <a:rPr lang="it-IT" sz="2200" dirty="0">
                <a:hlinkClick r:id="rId3">
                  <a:extLst>
                    <a:ext uri="{A12FA001-AC4F-418D-AE19-62706E023703}">
                      <ahyp:hlinkClr xmlns:ahyp="http://schemas.microsoft.com/office/drawing/2018/hyperlinkcolor" val="tx"/>
                    </a:ext>
                  </a:extLst>
                </a:hlinkClick>
              </a:rPr>
              <a:t>legge regionale 2 febbraio 2010, n. 6</a:t>
            </a:r>
            <a:r>
              <a:rPr lang="it-IT" sz="2200" dirty="0"/>
              <a:t> (Testo unico delle leggi regionali in materia di commercio e fiere)è apportata la seguente modifica:</a:t>
            </a:r>
          </a:p>
          <a:p>
            <a:pPr marL="71824" indent="0">
              <a:lnSpc>
                <a:spcPct val="80000"/>
              </a:lnSpc>
              <a:buClr>
                <a:srgbClr val="546F98"/>
              </a:buClr>
              <a:buNone/>
              <a:defRPr/>
            </a:pPr>
            <a:r>
              <a:rPr lang="it-IT" sz="2200" dirty="0"/>
              <a:t>a) al secondo periodo del comma 3 bis dell'articolo 88, le parole 'alla Regione' sono soppresse.</a:t>
            </a:r>
          </a:p>
          <a:p>
            <a:pPr algn="ctr">
              <a:spcAft>
                <a:spcPts val="600"/>
              </a:spcAft>
            </a:pPr>
            <a:r>
              <a:rPr lang="it-IT" sz="1800" i="1" dirty="0">
                <a:solidFill>
                  <a:srgbClr val="006500"/>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endPar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302725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p:cNvSpPr txBox="1">
            <a:spLocks/>
          </p:cNvSpPr>
          <p:nvPr/>
        </p:nvSpPr>
        <p:spPr>
          <a:xfrm>
            <a:off x="632520" y="908721"/>
            <a:ext cx="9001000" cy="504056"/>
          </a:xfrm>
          <a:prstGeom prst="rect">
            <a:avLst/>
          </a:prstGeom>
        </p:spPr>
        <p:txBody>
          <a:bodyPr vert="horz" lIns="95763" tIns="47881" rIns="95763" bIns="47881" rtlCol="0" anchor="b">
            <a:noAutofit/>
          </a:bodyPr>
          <a:lstStyle>
            <a:lvl1pPr algn="l" defTabSz="957633" rtl="0" eaLnBrk="1" latinLnBrk="0" hangingPunct="1">
              <a:spcBef>
                <a:spcPct val="0"/>
              </a:spcBef>
              <a:buNone/>
              <a:defRPr sz="3600" kern="1200">
                <a:solidFill>
                  <a:schemeClr val="accent1"/>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57633" rtl="0" eaLnBrk="1" fontAlgn="auto" latinLnBrk="0" hangingPunct="1">
              <a:lnSpc>
                <a:spcPct val="100000"/>
              </a:lnSpc>
              <a:spcBef>
                <a:spcPct val="0"/>
              </a:spcBef>
              <a:spcAft>
                <a:spcPts val="0"/>
              </a:spcAft>
              <a:buClrTx/>
              <a:buSzTx/>
              <a:buFontTx/>
              <a:buNone/>
              <a:tabLst/>
              <a:defRPr/>
            </a:pPr>
            <a:r>
              <a:rPr kumimoji="0" lang="it-IT" sz="2800" b="0" i="0" u="none" strike="noStrike" kern="1200" cap="none" spc="0" normalizeH="0" baseline="0" noProof="0" dirty="0">
                <a:ln>
                  <a:noFill/>
                </a:ln>
                <a:solidFill>
                  <a:srgbClr val="546F98"/>
                </a:solidFill>
                <a:effectLst/>
                <a:uLnTx/>
                <a:uFillTx/>
                <a:latin typeface="Calibri" panose="020F0502020204030204" pitchFamily="34" charset="0"/>
                <a:ea typeface="+mj-ea"/>
                <a:cs typeface="+mj-cs"/>
              </a:rPr>
              <a:t>LR 13 DEL 9 GIUGNO 2020 Prima legge di revisione normativa ordinamentale 2020. </a:t>
            </a:r>
          </a:p>
        </p:txBody>
      </p:sp>
      <p:sp>
        <p:nvSpPr>
          <p:cNvPr id="9" name="Segnaposto contenuto 2"/>
          <p:cNvSpPr txBox="1">
            <a:spLocks/>
          </p:cNvSpPr>
          <p:nvPr/>
        </p:nvSpPr>
        <p:spPr>
          <a:xfrm>
            <a:off x="344488" y="1412777"/>
            <a:ext cx="8640960" cy="4680520"/>
          </a:xfrm>
          <a:prstGeom prst="rect">
            <a:avLst/>
          </a:prstGeom>
        </p:spPr>
        <p:txBody>
          <a:bodyPr vert="horz" lIns="95763" tIns="47881" rIns="95763" bIns="47881" rtlCol="0">
            <a:normAutofit fontScale="32500" lnSpcReduction="20000"/>
          </a:bodyPr>
          <a:lstStyle>
            <a:lvl1pPr marL="359113" indent="-287289" algn="just" defTabSz="957633" rtl="0" eaLnBrk="1" latinLnBrk="0" hangingPunct="1">
              <a:spcBef>
                <a:spcPct val="20000"/>
              </a:spcBef>
              <a:buClr>
                <a:schemeClr val="accent1"/>
              </a:buClr>
              <a:buSzPct val="76000"/>
              <a:buFont typeface="Wingdings 2" pitchFamily="18" charset="2"/>
              <a:buChar char=""/>
              <a:defRPr sz="2400" kern="1200">
                <a:solidFill>
                  <a:srgbClr val="000000"/>
                </a:solidFill>
                <a:latin typeface="Calibri" panose="020F0502020204030204" pitchFamily="34" charset="0"/>
                <a:ea typeface="+mn-ea"/>
                <a:cs typeface="+mn-cs"/>
              </a:defRPr>
            </a:lvl1pPr>
            <a:lvl2pPr marL="670343" indent="-287289" algn="just" defTabSz="957633" rtl="0" eaLnBrk="1" latinLnBrk="0" hangingPunct="1">
              <a:spcBef>
                <a:spcPct val="20000"/>
              </a:spcBef>
              <a:buClr>
                <a:schemeClr val="accent1"/>
              </a:buClr>
              <a:buSzPct val="76000"/>
              <a:buFont typeface="Wingdings 2" pitchFamily="18" charset="2"/>
              <a:buChar char=""/>
              <a:defRPr sz="2200" kern="1200">
                <a:solidFill>
                  <a:srgbClr val="000000"/>
                </a:solidFill>
                <a:latin typeface="Calibri" panose="020F0502020204030204" pitchFamily="34" charset="0"/>
                <a:ea typeface="+mn-ea"/>
                <a:cs typeface="+mn-cs"/>
              </a:defRPr>
            </a:lvl2pPr>
            <a:lvl3pPr marL="957633" indent="-239408" algn="just" defTabSz="957633" rtl="0" eaLnBrk="1" latinLnBrk="0" hangingPunct="1">
              <a:spcBef>
                <a:spcPct val="20000"/>
              </a:spcBef>
              <a:buClr>
                <a:schemeClr val="accent1"/>
              </a:buClr>
              <a:buSzPct val="76000"/>
              <a:buFont typeface="Wingdings 2" pitchFamily="18" charset="2"/>
              <a:buChar char=""/>
              <a:defRPr sz="2000" kern="1200">
                <a:solidFill>
                  <a:srgbClr val="000000"/>
                </a:solidFill>
                <a:latin typeface="Calibri" panose="020F0502020204030204" pitchFamily="34" charset="0"/>
                <a:ea typeface="+mn-ea"/>
                <a:cs typeface="+mn-cs"/>
              </a:defRPr>
            </a:lvl3pPr>
            <a:lvl4pPr marL="1177891" indent="-239408" algn="just" defTabSz="957633" rtl="0" eaLnBrk="1" latinLnBrk="0" hangingPunct="1">
              <a:spcBef>
                <a:spcPct val="20000"/>
              </a:spcBef>
              <a:buClr>
                <a:schemeClr val="accent1"/>
              </a:buClr>
              <a:buSzPct val="76000"/>
              <a:buFont typeface="Wingdings 2" pitchFamily="18" charset="2"/>
              <a:buChar char=""/>
              <a:defRPr sz="1800" kern="1200">
                <a:solidFill>
                  <a:srgbClr val="000000"/>
                </a:solidFill>
                <a:latin typeface="Calibri" panose="020F0502020204030204" pitchFamily="34" charset="0"/>
                <a:ea typeface="+mn-ea"/>
                <a:cs typeface="+mn-cs"/>
              </a:defRPr>
            </a:lvl4pPr>
            <a:lvl5pPr marL="1388569" indent="-239408" algn="just" defTabSz="957633" rtl="0" eaLnBrk="1" latinLnBrk="0" hangingPunct="1">
              <a:spcBef>
                <a:spcPct val="20000"/>
              </a:spcBef>
              <a:buClr>
                <a:schemeClr val="accent1"/>
              </a:buClr>
              <a:buSzPct val="76000"/>
              <a:buFont typeface="Wingdings 2" pitchFamily="18" charset="2"/>
              <a:buChar char=""/>
              <a:defRPr sz="1600" kern="1200" baseline="0">
                <a:solidFill>
                  <a:srgbClr val="000000"/>
                </a:solidFill>
                <a:latin typeface="Calibri" panose="020F0502020204030204" pitchFamily="34" charset="0"/>
                <a:ea typeface="+mn-ea"/>
                <a:cs typeface="+mn-cs"/>
              </a:defRPr>
            </a:lvl5pPr>
            <a:lvl6pPr marL="1589672"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6pPr>
            <a:lvl7pPr marL="1800353"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7pPr>
            <a:lvl8pPr marL="201103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8pPr>
            <a:lvl9pPr marL="222171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9pPr>
          </a:lstStyle>
          <a:p>
            <a:pPr marL="1982303" lvl="8" indent="0">
              <a:spcAft>
                <a:spcPts val="600"/>
              </a:spcAft>
              <a:buNone/>
            </a:pPr>
            <a:r>
              <a:rPr lang="it-IT" sz="6200" dirty="0">
                <a:effectLst/>
                <a:latin typeface="+mj-lt"/>
                <a:ea typeface="Calibri" panose="020F0502020204030204" pitchFamily="34" charset="0"/>
                <a:cs typeface="Times New Roman" panose="02020603050405020304" pitchFamily="18" charset="0"/>
              </a:rPr>
              <a:t>Art.4 (Modifiche all’ Art.23 e 136 della LR 6/10)</a:t>
            </a:r>
          </a:p>
          <a:p>
            <a:pPr indent="-198120" algn="just">
              <a:spcAft>
                <a:spcPts val="600"/>
              </a:spcAft>
            </a:pPr>
            <a:r>
              <a:rPr lang="it-IT" sz="5500" b="1" dirty="0">
                <a:solidFill>
                  <a:srgbClr val="000000"/>
                </a:solidFill>
                <a:effectLst/>
                <a:latin typeface="+mn-lt"/>
                <a:ea typeface="Times New Roman" panose="02020603050405020304" pitchFamily="18" charset="0"/>
                <a:cs typeface="Times New Roman" panose="02020603050405020304" pitchFamily="18" charset="0"/>
              </a:rPr>
              <a:t>1. </a:t>
            </a:r>
            <a:r>
              <a:rPr lang="it-IT" sz="5500" dirty="0">
                <a:solidFill>
                  <a:srgbClr val="000000"/>
                </a:solidFill>
                <a:effectLst/>
                <a:latin typeface="+mn-lt"/>
                <a:ea typeface="Times New Roman" panose="02020603050405020304" pitchFamily="18" charset="0"/>
                <a:cs typeface="Times New Roman" panose="02020603050405020304" pitchFamily="18" charset="0"/>
              </a:rPr>
              <a:t>All'</a:t>
            </a:r>
            <a:r>
              <a:rPr lang="it-IT" sz="5500" u="sng" dirty="0">
                <a:solidFill>
                  <a:srgbClr val="0000C4"/>
                </a:solidFill>
                <a:effectLst/>
                <a:latin typeface="+mn-lt"/>
                <a:ea typeface="Times New Roman" panose="02020603050405020304" pitchFamily="18" charset="0"/>
                <a:cs typeface="Times New Roman" panose="02020603050405020304" pitchFamily="18" charset="0"/>
                <a:hlinkClick r:id="rId2"/>
              </a:rPr>
              <a:t>articolo 23 della legge regionale 2 febbraio 2010, n. 6</a:t>
            </a:r>
            <a:r>
              <a:rPr lang="it-IT" sz="5500" dirty="0">
                <a:solidFill>
                  <a:srgbClr val="000000"/>
                </a:solidFill>
                <a:effectLst/>
                <a:latin typeface="+mn-lt"/>
                <a:ea typeface="Times New Roman" panose="02020603050405020304" pitchFamily="18" charset="0"/>
                <a:cs typeface="Times New Roman" panose="02020603050405020304" pitchFamily="18" charset="0"/>
              </a:rPr>
              <a:t> (Testo unico delle leggi regionali in materia di commercio e fiere) sono apportate le seguenti modifiche:</a:t>
            </a:r>
            <a:endParaRPr lang="it-IT" sz="5500" dirty="0">
              <a:effectLst/>
              <a:latin typeface="+mn-lt"/>
              <a:ea typeface="Calibri" panose="020F0502020204030204" pitchFamily="34" charset="0"/>
              <a:cs typeface="Times New Roman" panose="02020603050405020304" pitchFamily="18" charset="0"/>
            </a:endParaRPr>
          </a:p>
          <a:p>
            <a:pPr indent="-198120" algn="just">
              <a:spcAft>
                <a:spcPts val="600"/>
              </a:spcAft>
            </a:pPr>
            <a:r>
              <a:rPr lang="it-IT" sz="5500" i="1" dirty="0">
                <a:solidFill>
                  <a:srgbClr val="000000"/>
                </a:solidFill>
                <a:effectLst/>
                <a:latin typeface="+mn-lt"/>
                <a:ea typeface="Times New Roman" panose="02020603050405020304" pitchFamily="18" charset="0"/>
                <a:cs typeface="Times New Roman" panose="02020603050405020304" pitchFamily="18" charset="0"/>
              </a:rPr>
              <a:t>a) </a:t>
            </a:r>
            <a:r>
              <a:rPr lang="it-IT" sz="5500" dirty="0">
                <a:solidFill>
                  <a:srgbClr val="000000"/>
                </a:solidFill>
                <a:effectLst/>
                <a:latin typeface="+mn-lt"/>
                <a:ea typeface="Times New Roman" panose="02020603050405020304" pitchFamily="18" charset="0"/>
                <a:cs typeface="Times New Roman" panose="02020603050405020304" pitchFamily="18" charset="0"/>
              </a:rPr>
              <a:t>al </a:t>
            </a:r>
            <a:r>
              <a:rPr lang="it-IT" sz="5500" u="sng" dirty="0">
                <a:solidFill>
                  <a:srgbClr val="0000C4"/>
                </a:solidFill>
                <a:effectLst/>
                <a:latin typeface="+mn-lt"/>
                <a:ea typeface="Times New Roman" panose="02020603050405020304" pitchFamily="18" charset="0"/>
                <a:cs typeface="Times New Roman" panose="02020603050405020304" pitchFamily="18" charset="0"/>
                <a:hlinkClick r:id="rId3"/>
              </a:rPr>
              <a:t>comma 1</a:t>
            </a:r>
            <a:r>
              <a:rPr lang="it-IT" sz="5500" dirty="0">
                <a:solidFill>
                  <a:srgbClr val="000000"/>
                </a:solidFill>
                <a:effectLst/>
                <a:latin typeface="+mn-lt"/>
                <a:ea typeface="Times New Roman" panose="02020603050405020304" pitchFamily="18" charset="0"/>
                <a:cs typeface="Times New Roman" panose="02020603050405020304" pitchFamily="18" charset="0"/>
              </a:rPr>
              <a:t> le parole 'e nel rispetto dei criteri dell'Intesa della Conferenza unificata di cui all'</a:t>
            </a:r>
            <a:r>
              <a:rPr lang="it-IT" sz="5500" u="sng" dirty="0">
                <a:solidFill>
                  <a:srgbClr val="0000C4"/>
                </a:solidFill>
                <a:effectLst/>
                <a:latin typeface="+mn-lt"/>
                <a:ea typeface="Times New Roman" panose="02020603050405020304" pitchFamily="18" charset="0"/>
                <a:cs typeface="Times New Roman" panose="02020603050405020304" pitchFamily="18" charset="0"/>
                <a:hlinkClick r:id="rId4"/>
              </a:rPr>
              <a:t>articolo 70 del decreto legislativo 26 marzo 2010, n. 59</a:t>
            </a:r>
            <a:r>
              <a:rPr lang="it-IT" sz="5500" dirty="0">
                <a:solidFill>
                  <a:srgbClr val="000000"/>
                </a:solidFill>
                <a:effectLst/>
                <a:latin typeface="+mn-lt"/>
                <a:ea typeface="Times New Roman" panose="02020603050405020304" pitchFamily="18" charset="0"/>
                <a:cs typeface="Times New Roman" panose="02020603050405020304" pitchFamily="18" charset="0"/>
              </a:rPr>
              <a:t> (Attuazione della </a:t>
            </a:r>
            <a:r>
              <a:rPr lang="it-IT" sz="5500" u="sng" dirty="0">
                <a:solidFill>
                  <a:srgbClr val="0000C4"/>
                </a:solidFill>
                <a:effectLst/>
                <a:latin typeface="+mn-lt"/>
                <a:ea typeface="Times New Roman" panose="02020603050405020304" pitchFamily="18" charset="0"/>
                <a:cs typeface="Times New Roman" panose="02020603050405020304" pitchFamily="18" charset="0"/>
                <a:hlinkClick r:id="rId5"/>
              </a:rPr>
              <a:t>direttiva 2006/123/CE</a:t>
            </a:r>
            <a:r>
              <a:rPr lang="it-IT" sz="5500" dirty="0">
                <a:solidFill>
                  <a:srgbClr val="000000"/>
                </a:solidFill>
                <a:effectLst/>
                <a:latin typeface="+mn-lt"/>
                <a:ea typeface="Times New Roman" panose="02020603050405020304" pitchFamily="18" charset="0"/>
                <a:cs typeface="Times New Roman" panose="02020603050405020304" pitchFamily="18" charset="0"/>
              </a:rPr>
              <a:t> relativa ai servizi del mercato interno) e di quelli di cui al comma 1 bis' sono sostituite dalle seguenti: </a:t>
            </a:r>
            <a:r>
              <a:rPr lang="it-IT" sz="5500" i="1" dirty="0">
                <a:solidFill>
                  <a:srgbClr val="000000"/>
                </a:solidFill>
                <a:effectLst/>
                <a:latin typeface="+mn-lt"/>
                <a:ea typeface="Times New Roman" panose="02020603050405020304" pitchFamily="18" charset="0"/>
                <a:cs typeface="Times New Roman" panose="02020603050405020304" pitchFamily="18" charset="0"/>
              </a:rPr>
              <a:t>'e nel rispetto dei criteri di cui al comma 1 bis'</a:t>
            </a:r>
            <a:r>
              <a:rPr lang="it-IT" sz="5500" dirty="0">
                <a:solidFill>
                  <a:srgbClr val="000000"/>
                </a:solidFill>
                <a:effectLst/>
                <a:latin typeface="+mn-lt"/>
                <a:ea typeface="Times New Roman" panose="02020603050405020304" pitchFamily="18" charset="0"/>
                <a:cs typeface="Times New Roman" panose="02020603050405020304" pitchFamily="18" charset="0"/>
              </a:rPr>
              <a:t>;</a:t>
            </a:r>
            <a:endParaRPr lang="it-IT" sz="5500" dirty="0">
              <a:effectLst/>
              <a:latin typeface="+mn-lt"/>
              <a:ea typeface="Calibri" panose="020F0502020204030204" pitchFamily="34" charset="0"/>
              <a:cs typeface="Times New Roman" panose="02020603050405020304" pitchFamily="18" charset="0"/>
            </a:endParaRPr>
          </a:p>
          <a:p>
            <a:pPr indent="-198120" algn="just">
              <a:spcAft>
                <a:spcPts val="600"/>
              </a:spcAft>
            </a:pPr>
            <a:r>
              <a:rPr lang="it-IT" sz="5500" i="1" dirty="0">
                <a:solidFill>
                  <a:srgbClr val="000000"/>
                </a:solidFill>
                <a:effectLst/>
                <a:latin typeface="+mn-lt"/>
                <a:ea typeface="Times New Roman" panose="02020603050405020304" pitchFamily="18" charset="0"/>
                <a:cs typeface="Times New Roman" panose="02020603050405020304" pitchFamily="18" charset="0"/>
              </a:rPr>
              <a:t>b) </a:t>
            </a:r>
            <a:r>
              <a:rPr lang="it-IT" sz="5500" dirty="0">
                <a:solidFill>
                  <a:srgbClr val="000000"/>
                </a:solidFill>
                <a:effectLst/>
                <a:latin typeface="+mn-lt"/>
                <a:ea typeface="Times New Roman" panose="02020603050405020304" pitchFamily="18" charset="0"/>
                <a:cs typeface="Times New Roman" panose="02020603050405020304" pitchFamily="18" charset="0"/>
              </a:rPr>
              <a:t>il comma 1 bis è sostituito dal seguente:</a:t>
            </a:r>
            <a:endParaRPr lang="it-IT" sz="5500" dirty="0">
              <a:effectLst/>
              <a:latin typeface="+mn-lt"/>
              <a:ea typeface="Calibri" panose="020F0502020204030204" pitchFamily="34" charset="0"/>
              <a:cs typeface="Times New Roman" panose="02020603050405020304" pitchFamily="18" charset="0"/>
            </a:endParaRPr>
          </a:p>
          <a:p>
            <a:pPr indent="-259080" algn="just">
              <a:spcAft>
                <a:spcPts val="600"/>
              </a:spcAft>
            </a:pPr>
            <a:r>
              <a:rPr lang="it-IT" sz="5500" i="1" dirty="0">
                <a:solidFill>
                  <a:srgbClr val="000000"/>
                </a:solidFill>
                <a:effectLst/>
                <a:latin typeface="+mn-lt"/>
                <a:ea typeface="Times New Roman" panose="02020603050405020304" pitchFamily="18" charset="0"/>
                <a:cs typeface="Times New Roman" panose="02020603050405020304" pitchFamily="18" charset="0"/>
              </a:rPr>
              <a:t>'1 bis. La Giunta regionale, sentiti i comuni e le associazioni di cui all'articolo 16, comma 2, lettera l), definisce con deliberazione da pubblicare nel BURL i criteri per il rilascio e il rinnovo delle concessioni di posteggi nei mercati e nelle fiere, al fine di rendere omogenee sul territorio regionale le selezioni relative all'assegnazione dei suddetti posteggi.';</a:t>
            </a:r>
            <a:endParaRPr lang="it-IT" sz="5500" dirty="0">
              <a:effectLst/>
              <a:latin typeface="+mn-lt"/>
              <a:ea typeface="Calibri" panose="020F0502020204030204" pitchFamily="34" charset="0"/>
              <a:cs typeface="Times New Roman" panose="02020603050405020304" pitchFamily="18" charset="0"/>
            </a:endParaRPr>
          </a:p>
          <a:p>
            <a:pPr indent="-198120" algn="just">
              <a:spcAft>
                <a:spcPts val="600"/>
              </a:spcAft>
            </a:pPr>
            <a:r>
              <a:rPr lang="it-IT" sz="5500" i="1" dirty="0">
                <a:solidFill>
                  <a:srgbClr val="000000"/>
                </a:solidFill>
                <a:effectLst/>
                <a:latin typeface="+mn-lt"/>
                <a:ea typeface="Times New Roman" panose="02020603050405020304" pitchFamily="18" charset="0"/>
                <a:cs typeface="Times New Roman" panose="02020603050405020304" pitchFamily="18" charset="0"/>
              </a:rPr>
              <a:t>c) </a:t>
            </a:r>
            <a:r>
              <a:rPr lang="it-IT" sz="5500" dirty="0">
                <a:solidFill>
                  <a:srgbClr val="000000"/>
                </a:solidFill>
                <a:effectLst/>
                <a:latin typeface="+mn-lt"/>
                <a:ea typeface="Times New Roman" panose="02020603050405020304" pitchFamily="18" charset="0"/>
                <a:cs typeface="Times New Roman" panose="02020603050405020304" pitchFamily="18" charset="0"/>
              </a:rPr>
              <a:t>al comma 7 le parole 'stilata sulla base di quanto previsto dall'Intesa della Conferenza unificata di cui all'</a:t>
            </a:r>
            <a:r>
              <a:rPr lang="it-IT" sz="5500" u="sng" dirty="0">
                <a:solidFill>
                  <a:srgbClr val="0000C4"/>
                </a:solidFill>
                <a:effectLst/>
                <a:latin typeface="+mn-lt"/>
                <a:ea typeface="Times New Roman" panose="02020603050405020304" pitchFamily="18" charset="0"/>
                <a:cs typeface="Times New Roman" panose="02020603050405020304" pitchFamily="18" charset="0"/>
                <a:hlinkClick r:id="rId6"/>
              </a:rPr>
              <a:t>articolo 70 del d.lgs. 59/2010</a:t>
            </a:r>
            <a:r>
              <a:rPr lang="it-IT" sz="5500" dirty="0">
                <a:solidFill>
                  <a:srgbClr val="000000"/>
                </a:solidFill>
                <a:effectLst/>
                <a:latin typeface="+mn-lt"/>
                <a:ea typeface="Times New Roman" panose="02020603050405020304" pitchFamily="18" charset="0"/>
                <a:cs typeface="Times New Roman" panose="02020603050405020304" pitchFamily="18" charset="0"/>
              </a:rPr>
              <a:t>' sono soppresse.</a:t>
            </a:r>
            <a:endParaRPr lang="it-IT" sz="5500" dirty="0">
              <a:effectLst/>
              <a:latin typeface="+mn-lt"/>
              <a:ea typeface="Calibri" panose="020F0502020204030204" pitchFamily="34" charset="0"/>
              <a:cs typeface="Times New Roman" panose="02020603050405020304" pitchFamily="18" charset="0"/>
            </a:endParaRPr>
          </a:p>
          <a:p>
            <a:pPr algn="ctr">
              <a:spcAft>
                <a:spcPts val="600"/>
              </a:spcAft>
            </a:pPr>
            <a:endParaRPr lang="it-IT" sz="5500" dirty="0">
              <a:effectLst/>
              <a:latin typeface="+mn-lt"/>
              <a:ea typeface="Calibri" panose="020F0502020204030204" pitchFamily="34" charset="0"/>
              <a:cs typeface="Times New Roman" panose="02020603050405020304" pitchFamily="18" charset="0"/>
            </a:endParaRP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endPar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25531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egnaposto contenuto 2">
            <a:extLst>
              <a:ext uri="{FF2B5EF4-FFF2-40B4-BE49-F238E27FC236}">
                <a16:creationId xmlns:a16="http://schemas.microsoft.com/office/drawing/2014/main" id="{ECBBFD7A-F20E-42DC-951C-2EB0208560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6655" y="1124744"/>
            <a:ext cx="7044565" cy="4752528"/>
          </a:xfrm>
        </p:spPr>
      </p:pic>
      <p:sp>
        <p:nvSpPr>
          <p:cNvPr id="4" name="Segnaposto numero diapositiva 3"/>
          <p:cNvSpPr>
            <a:spLocks noGrp="1"/>
          </p:cNvSpPr>
          <p:nvPr>
            <p:ph type="sldNum" sz="quarter" idx="4294967295"/>
          </p:nvPr>
        </p:nvSpPr>
        <p:spPr>
          <a:xfrm>
            <a:off x="272480" y="6448251"/>
            <a:ext cx="432048" cy="365125"/>
          </a:xfrm>
          <a:prstGeom prst="rect">
            <a:avLst/>
          </a:prstGeom>
        </p:spPr>
        <p:txBody>
          <a:bodyPr/>
          <a:lstStyle/>
          <a:p>
            <a:fld id="{FBD3F527-EAEE-4125-8721-6AD97DB675FE}" type="slidenum">
              <a:rPr lang="it-IT" smtClean="0">
                <a:solidFill>
                  <a:schemeClr val="bg1"/>
                </a:solidFill>
              </a:rPr>
              <a:t>6</a:t>
            </a:fld>
            <a:endParaRPr lang="it-IT" dirty="0">
              <a:solidFill>
                <a:schemeClr val="bg1"/>
              </a:solidFill>
            </a:endParaRPr>
          </a:p>
        </p:txBody>
      </p:sp>
    </p:spTree>
    <p:extLst>
      <p:ext uri="{BB962C8B-B14F-4D97-AF65-F5344CB8AC3E}">
        <p14:creationId xmlns:p14="http://schemas.microsoft.com/office/powerpoint/2010/main" val="33755787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p:cNvSpPr txBox="1">
            <a:spLocks/>
          </p:cNvSpPr>
          <p:nvPr/>
        </p:nvSpPr>
        <p:spPr>
          <a:xfrm>
            <a:off x="632520" y="908721"/>
            <a:ext cx="9001000" cy="504056"/>
          </a:xfrm>
          <a:prstGeom prst="rect">
            <a:avLst/>
          </a:prstGeom>
        </p:spPr>
        <p:txBody>
          <a:bodyPr vert="horz" lIns="95763" tIns="47881" rIns="95763" bIns="47881" rtlCol="0" anchor="b">
            <a:noAutofit/>
          </a:bodyPr>
          <a:lstStyle>
            <a:lvl1pPr algn="l" defTabSz="957633" rtl="0" eaLnBrk="1" latinLnBrk="0" hangingPunct="1">
              <a:spcBef>
                <a:spcPct val="0"/>
              </a:spcBef>
              <a:buNone/>
              <a:defRPr sz="3600" kern="1200">
                <a:solidFill>
                  <a:schemeClr val="accent1"/>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57633" rtl="0" eaLnBrk="1" fontAlgn="auto" latinLnBrk="0" hangingPunct="1">
              <a:lnSpc>
                <a:spcPct val="100000"/>
              </a:lnSpc>
              <a:spcBef>
                <a:spcPct val="0"/>
              </a:spcBef>
              <a:spcAft>
                <a:spcPts val="0"/>
              </a:spcAft>
              <a:buClrTx/>
              <a:buSzTx/>
              <a:buFontTx/>
              <a:buNone/>
              <a:tabLst/>
              <a:defRPr/>
            </a:pPr>
            <a:r>
              <a:rPr kumimoji="0" lang="it-IT" sz="2800" b="0" i="0" u="none" strike="noStrike" kern="1200" cap="none" spc="0" normalizeH="0" baseline="0" noProof="0" dirty="0">
                <a:ln>
                  <a:noFill/>
                </a:ln>
                <a:solidFill>
                  <a:srgbClr val="546F98"/>
                </a:solidFill>
                <a:effectLst/>
                <a:uLnTx/>
                <a:uFillTx/>
                <a:latin typeface="Calibri" panose="020F0502020204030204" pitchFamily="34" charset="0"/>
                <a:ea typeface="+mj-ea"/>
                <a:cs typeface="+mj-cs"/>
              </a:rPr>
              <a:t>LR 13 DEL 9 GIUGNO 2020 Prima legge di revisione normativa ordinamentale 2020. </a:t>
            </a:r>
          </a:p>
        </p:txBody>
      </p:sp>
      <p:sp>
        <p:nvSpPr>
          <p:cNvPr id="9" name="Segnaposto contenuto 2"/>
          <p:cNvSpPr txBox="1">
            <a:spLocks/>
          </p:cNvSpPr>
          <p:nvPr/>
        </p:nvSpPr>
        <p:spPr>
          <a:xfrm>
            <a:off x="344488" y="1412777"/>
            <a:ext cx="8640960" cy="4680520"/>
          </a:xfrm>
          <a:prstGeom prst="rect">
            <a:avLst/>
          </a:prstGeom>
        </p:spPr>
        <p:txBody>
          <a:bodyPr vert="horz" lIns="95763" tIns="47881" rIns="95763" bIns="47881" rtlCol="0">
            <a:normAutofit fontScale="25000" lnSpcReduction="20000"/>
          </a:bodyPr>
          <a:lstStyle>
            <a:lvl1pPr marL="359113" indent="-287289" algn="just" defTabSz="957633" rtl="0" eaLnBrk="1" latinLnBrk="0" hangingPunct="1">
              <a:spcBef>
                <a:spcPct val="20000"/>
              </a:spcBef>
              <a:buClr>
                <a:schemeClr val="accent1"/>
              </a:buClr>
              <a:buSzPct val="76000"/>
              <a:buFont typeface="Wingdings 2" pitchFamily="18" charset="2"/>
              <a:buChar char=""/>
              <a:defRPr sz="2400" kern="1200">
                <a:solidFill>
                  <a:srgbClr val="000000"/>
                </a:solidFill>
                <a:latin typeface="Calibri" panose="020F0502020204030204" pitchFamily="34" charset="0"/>
                <a:ea typeface="+mn-ea"/>
                <a:cs typeface="+mn-cs"/>
              </a:defRPr>
            </a:lvl1pPr>
            <a:lvl2pPr marL="670343" indent="-287289" algn="just" defTabSz="957633" rtl="0" eaLnBrk="1" latinLnBrk="0" hangingPunct="1">
              <a:spcBef>
                <a:spcPct val="20000"/>
              </a:spcBef>
              <a:buClr>
                <a:schemeClr val="accent1"/>
              </a:buClr>
              <a:buSzPct val="76000"/>
              <a:buFont typeface="Wingdings 2" pitchFamily="18" charset="2"/>
              <a:buChar char=""/>
              <a:defRPr sz="2200" kern="1200">
                <a:solidFill>
                  <a:srgbClr val="000000"/>
                </a:solidFill>
                <a:latin typeface="Calibri" panose="020F0502020204030204" pitchFamily="34" charset="0"/>
                <a:ea typeface="+mn-ea"/>
                <a:cs typeface="+mn-cs"/>
              </a:defRPr>
            </a:lvl2pPr>
            <a:lvl3pPr marL="957633" indent="-239408" algn="just" defTabSz="957633" rtl="0" eaLnBrk="1" latinLnBrk="0" hangingPunct="1">
              <a:spcBef>
                <a:spcPct val="20000"/>
              </a:spcBef>
              <a:buClr>
                <a:schemeClr val="accent1"/>
              </a:buClr>
              <a:buSzPct val="76000"/>
              <a:buFont typeface="Wingdings 2" pitchFamily="18" charset="2"/>
              <a:buChar char=""/>
              <a:defRPr sz="2000" kern="1200">
                <a:solidFill>
                  <a:srgbClr val="000000"/>
                </a:solidFill>
                <a:latin typeface="Calibri" panose="020F0502020204030204" pitchFamily="34" charset="0"/>
                <a:ea typeface="+mn-ea"/>
                <a:cs typeface="+mn-cs"/>
              </a:defRPr>
            </a:lvl3pPr>
            <a:lvl4pPr marL="1177891" indent="-239408" algn="just" defTabSz="957633" rtl="0" eaLnBrk="1" latinLnBrk="0" hangingPunct="1">
              <a:spcBef>
                <a:spcPct val="20000"/>
              </a:spcBef>
              <a:buClr>
                <a:schemeClr val="accent1"/>
              </a:buClr>
              <a:buSzPct val="76000"/>
              <a:buFont typeface="Wingdings 2" pitchFamily="18" charset="2"/>
              <a:buChar char=""/>
              <a:defRPr sz="1800" kern="1200">
                <a:solidFill>
                  <a:srgbClr val="000000"/>
                </a:solidFill>
                <a:latin typeface="Calibri" panose="020F0502020204030204" pitchFamily="34" charset="0"/>
                <a:ea typeface="+mn-ea"/>
                <a:cs typeface="+mn-cs"/>
              </a:defRPr>
            </a:lvl4pPr>
            <a:lvl5pPr marL="1388569" indent="-239408" algn="just" defTabSz="957633" rtl="0" eaLnBrk="1" latinLnBrk="0" hangingPunct="1">
              <a:spcBef>
                <a:spcPct val="20000"/>
              </a:spcBef>
              <a:buClr>
                <a:schemeClr val="accent1"/>
              </a:buClr>
              <a:buSzPct val="76000"/>
              <a:buFont typeface="Wingdings 2" pitchFamily="18" charset="2"/>
              <a:buChar char=""/>
              <a:defRPr sz="1600" kern="1200" baseline="0">
                <a:solidFill>
                  <a:srgbClr val="000000"/>
                </a:solidFill>
                <a:latin typeface="Calibri" panose="020F0502020204030204" pitchFamily="34" charset="0"/>
                <a:ea typeface="+mn-ea"/>
                <a:cs typeface="+mn-cs"/>
              </a:defRPr>
            </a:lvl5pPr>
            <a:lvl6pPr marL="1589672"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6pPr>
            <a:lvl7pPr marL="1800353"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7pPr>
            <a:lvl8pPr marL="201103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8pPr>
            <a:lvl9pPr marL="222171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9pPr>
          </a:lstStyle>
          <a:p>
            <a:pPr marL="1982303" lvl="8" indent="0">
              <a:spcAft>
                <a:spcPts val="600"/>
              </a:spcAft>
              <a:buNone/>
            </a:pPr>
            <a:r>
              <a:rPr lang="it-IT" sz="8000" dirty="0">
                <a:effectLst/>
                <a:latin typeface="+mj-lt"/>
                <a:ea typeface="Calibri" panose="020F0502020204030204" pitchFamily="34" charset="0"/>
                <a:cs typeface="Times New Roman" panose="02020603050405020304" pitchFamily="18" charset="0"/>
              </a:rPr>
              <a:t>Art.4 (Modifiche all’ Art.23 e 136 della LR 6/10)</a:t>
            </a:r>
          </a:p>
          <a:p>
            <a:pPr marL="1982303" lvl="8" indent="0">
              <a:spcAft>
                <a:spcPts val="600"/>
              </a:spcAft>
              <a:buNone/>
            </a:pPr>
            <a:endParaRPr lang="it-IT" sz="5500" dirty="0">
              <a:effectLst/>
              <a:latin typeface="+mj-lt"/>
              <a:ea typeface="Calibri" panose="020F0502020204030204" pitchFamily="34" charset="0"/>
              <a:cs typeface="Times New Roman" panose="02020603050405020304" pitchFamily="18" charset="0"/>
            </a:endParaRPr>
          </a:p>
          <a:p>
            <a:pPr indent="-198120" algn="just">
              <a:spcAft>
                <a:spcPts val="600"/>
              </a:spcAft>
            </a:pPr>
            <a:r>
              <a:rPr lang="it-IT" sz="8000" b="1" dirty="0">
                <a:solidFill>
                  <a:srgbClr val="000000"/>
                </a:solidFill>
                <a:effectLst/>
                <a:latin typeface="+mj-lt"/>
                <a:ea typeface="Times New Roman" panose="02020603050405020304" pitchFamily="18" charset="0"/>
                <a:cs typeface="Times New Roman" panose="02020603050405020304" pitchFamily="18" charset="0"/>
              </a:rPr>
              <a:t>2. </a:t>
            </a:r>
            <a:r>
              <a:rPr lang="it-IT" sz="8000" dirty="0">
                <a:solidFill>
                  <a:srgbClr val="000000"/>
                </a:solidFill>
                <a:effectLst/>
                <a:latin typeface="+mj-lt"/>
                <a:ea typeface="Times New Roman" panose="02020603050405020304" pitchFamily="18" charset="0"/>
                <a:cs typeface="Times New Roman" panose="02020603050405020304" pitchFamily="18" charset="0"/>
              </a:rPr>
              <a:t>La deliberazione di cui al </a:t>
            </a:r>
            <a:r>
              <a:rPr lang="it-IT" sz="8000" u="sng" dirty="0">
                <a:solidFill>
                  <a:srgbClr val="0000C4"/>
                </a:solidFill>
                <a:effectLst/>
                <a:latin typeface="+mj-lt"/>
                <a:ea typeface="Times New Roman" panose="02020603050405020304" pitchFamily="18" charset="0"/>
                <a:cs typeface="Times New Roman" panose="02020603050405020304" pitchFamily="18" charset="0"/>
                <a:hlinkClick r:id="rId2"/>
              </a:rPr>
              <a:t>comma 1 bis dell'articolo 23 della </a:t>
            </a:r>
            <a:r>
              <a:rPr lang="it-IT" sz="8000" u="sng" dirty="0" err="1">
                <a:solidFill>
                  <a:srgbClr val="0000C4"/>
                </a:solidFill>
                <a:effectLst/>
                <a:latin typeface="+mj-lt"/>
                <a:ea typeface="Times New Roman" panose="02020603050405020304" pitchFamily="18" charset="0"/>
                <a:cs typeface="Times New Roman" panose="02020603050405020304" pitchFamily="18" charset="0"/>
                <a:hlinkClick r:id="rId2"/>
              </a:rPr>
              <a:t>l.r</a:t>
            </a:r>
            <a:r>
              <a:rPr lang="it-IT" sz="8000" u="sng" dirty="0">
                <a:solidFill>
                  <a:srgbClr val="0000C4"/>
                </a:solidFill>
                <a:effectLst/>
                <a:latin typeface="+mj-lt"/>
                <a:ea typeface="Times New Roman" panose="02020603050405020304" pitchFamily="18" charset="0"/>
                <a:cs typeface="Times New Roman" panose="02020603050405020304" pitchFamily="18" charset="0"/>
                <a:hlinkClick r:id="rId2"/>
              </a:rPr>
              <a:t>. 6/2010</a:t>
            </a:r>
            <a:r>
              <a:rPr lang="it-IT" sz="8000" dirty="0">
                <a:solidFill>
                  <a:srgbClr val="000000"/>
                </a:solidFill>
                <a:effectLst/>
                <a:latin typeface="+mj-lt"/>
                <a:ea typeface="Times New Roman" panose="02020603050405020304" pitchFamily="18" charset="0"/>
                <a:cs typeface="Times New Roman" panose="02020603050405020304" pitchFamily="18" charset="0"/>
              </a:rPr>
              <a:t>, come sostituito dal comma 1, lettera b), del presente articolo, è adottata entro trenta giorni dall'entrata in vigore della presente legge. Nelle more della pubblicazione nel Bollettino ufficiale della Regione della deliberazione di cui al primo periodo, continuano a trovare applicazione i criteri di cui alla </a:t>
            </a:r>
            <a:r>
              <a:rPr lang="it-IT" sz="8000" u="sng" dirty="0">
                <a:solidFill>
                  <a:srgbClr val="0000C4"/>
                </a:solidFill>
                <a:effectLst/>
                <a:latin typeface="+mj-lt"/>
                <a:ea typeface="Times New Roman" panose="02020603050405020304" pitchFamily="18" charset="0"/>
                <a:cs typeface="Times New Roman" panose="02020603050405020304" pitchFamily="18" charset="0"/>
                <a:hlinkClick r:id="rId3"/>
              </a:rPr>
              <a:t>deliberazione 27 giugno 2016</a:t>
            </a:r>
            <a:r>
              <a:rPr lang="it-IT" sz="8000" dirty="0">
                <a:solidFill>
                  <a:srgbClr val="000000"/>
                </a:solidFill>
                <a:effectLst/>
                <a:latin typeface="+mj-lt"/>
                <a:ea typeface="Times New Roman" panose="02020603050405020304" pitchFamily="18" charset="0"/>
                <a:cs typeface="Times New Roman" panose="02020603050405020304" pitchFamily="18" charset="0"/>
              </a:rPr>
              <a:t>, n. X/5345 'Disposizioni attuative della disciplina del commercio su aree pubbliche ai sensi dell'</a:t>
            </a:r>
            <a:r>
              <a:rPr lang="it-IT" sz="8000" u="sng" dirty="0">
                <a:solidFill>
                  <a:srgbClr val="0000C4"/>
                </a:solidFill>
                <a:effectLst/>
                <a:latin typeface="+mj-lt"/>
                <a:ea typeface="Times New Roman" panose="02020603050405020304" pitchFamily="18" charset="0"/>
                <a:cs typeface="Times New Roman" panose="02020603050405020304" pitchFamily="18" charset="0"/>
                <a:hlinkClick r:id="rId4"/>
              </a:rPr>
              <a:t>articolo 17, comma 2, della </a:t>
            </a:r>
            <a:r>
              <a:rPr lang="it-IT" sz="8000" u="sng" dirty="0" err="1">
                <a:solidFill>
                  <a:srgbClr val="0000C4"/>
                </a:solidFill>
                <a:effectLst/>
                <a:latin typeface="+mj-lt"/>
                <a:ea typeface="Times New Roman" panose="02020603050405020304" pitchFamily="18" charset="0"/>
                <a:cs typeface="Times New Roman" panose="02020603050405020304" pitchFamily="18" charset="0"/>
                <a:hlinkClick r:id="rId4"/>
              </a:rPr>
              <a:t>l.r</a:t>
            </a:r>
            <a:r>
              <a:rPr lang="it-IT" sz="8000" u="sng" dirty="0">
                <a:solidFill>
                  <a:srgbClr val="0000C4"/>
                </a:solidFill>
                <a:effectLst/>
                <a:latin typeface="+mj-lt"/>
                <a:ea typeface="Times New Roman" panose="02020603050405020304" pitchFamily="18" charset="0"/>
                <a:cs typeface="Times New Roman" panose="02020603050405020304" pitchFamily="18" charset="0"/>
                <a:hlinkClick r:id="rId4"/>
              </a:rPr>
              <a:t>. 2 febbraio 2010, n. 6</a:t>
            </a:r>
            <a:r>
              <a:rPr lang="it-IT" sz="8000" dirty="0">
                <a:solidFill>
                  <a:srgbClr val="000000"/>
                </a:solidFill>
                <a:effectLst/>
                <a:latin typeface="+mj-lt"/>
                <a:ea typeface="Times New Roman" panose="02020603050405020304" pitchFamily="18" charset="0"/>
                <a:cs typeface="Times New Roman" panose="02020603050405020304" pitchFamily="18" charset="0"/>
              </a:rPr>
              <a:t> (Testo unico delle leggi regionali in materia di commercio e fiere)' e sono fatti salvi i bandi comunali approvati in base a tali criteri.</a:t>
            </a:r>
          </a:p>
          <a:p>
            <a:pPr indent="-198120" algn="just">
              <a:spcAft>
                <a:spcPts val="600"/>
              </a:spcAft>
            </a:pPr>
            <a:r>
              <a:rPr lang="it-IT" sz="8000" b="1" dirty="0">
                <a:solidFill>
                  <a:srgbClr val="000000"/>
                </a:solidFill>
                <a:effectLst/>
                <a:latin typeface="+mj-lt"/>
                <a:ea typeface="Times New Roman" panose="02020603050405020304" pitchFamily="18" charset="0"/>
                <a:cs typeface="Times New Roman" panose="02020603050405020304" pitchFamily="18" charset="0"/>
              </a:rPr>
              <a:t>3. </a:t>
            </a:r>
            <a:r>
              <a:rPr lang="it-IT" sz="8000" dirty="0">
                <a:solidFill>
                  <a:srgbClr val="000000"/>
                </a:solidFill>
                <a:effectLst/>
                <a:latin typeface="+mj-lt"/>
                <a:ea typeface="Times New Roman" panose="02020603050405020304" pitchFamily="18" charset="0"/>
                <a:cs typeface="Times New Roman" panose="02020603050405020304" pitchFamily="18" charset="0"/>
              </a:rPr>
              <a:t>All'</a:t>
            </a:r>
            <a:r>
              <a:rPr lang="it-IT" sz="8000" u="sng" dirty="0">
                <a:solidFill>
                  <a:srgbClr val="0000C4"/>
                </a:solidFill>
                <a:effectLst/>
                <a:latin typeface="+mj-lt"/>
                <a:ea typeface="Times New Roman" panose="02020603050405020304" pitchFamily="18" charset="0"/>
                <a:cs typeface="Times New Roman" panose="02020603050405020304" pitchFamily="18" charset="0"/>
                <a:hlinkClick r:id="rId5"/>
              </a:rPr>
              <a:t>articolo 136 della legge regionale 2 febbraio 2010, n. 6</a:t>
            </a:r>
            <a:r>
              <a:rPr lang="it-IT" sz="8000" dirty="0">
                <a:solidFill>
                  <a:srgbClr val="000000"/>
                </a:solidFill>
                <a:effectLst/>
                <a:latin typeface="+mj-lt"/>
                <a:ea typeface="Times New Roman" panose="02020603050405020304" pitchFamily="18" charset="0"/>
                <a:cs typeface="Times New Roman" panose="02020603050405020304" pitchFamily="18" charset="0"/>
              </a:rPr>
              <a:t> (Testo unico delle leggi regionali in materia di commercio e fiere) è apportata la seguente modifica:</a:t>
            </a:r>
          </a:p>
          <a:p>
            <a:pPr indent="-198120" algn="just">
              <a:spcAft>
                <a:spcPts val="600"/>
              </a:spcAft>
            </a:pPr>
            <a:r>
              <a:rPr lang="it-IT" sz="8000" i="1" dirty="0">
                <a:solidFill>
                  <a:srgbClr val="000000"/>
                </a:solidFill>
                <a:effectLst/>
                <a:latin typeface="+mj-lt"/>
                <a:ea typeface="Times New Roman" panose="02020603050405020304" pitchFamily="18" charset="0"/>
                <a:cs typeface="Times New Roman" panose="02020603050405020304" pitchFamily="18" charset="0"/>
              </a:rPr>
              <a:t>a) </a:t>
            </a:r>
            <a:r>
              <a:rPr lang="it-IT" sz="8000" dirty="0">
                <a:solidFill>
                  <a:srgbClr val="000000"/>
                </a:solidFill>
                <a:effectLst/>
                <a:latin typeface="+mj-lt"/>
                <a:ea typeface="Times New Roman" panose="02020603050405020304" pitchFamily="18" charset="0"/>
                <a:cs typeface="Times New Roman" panose="02020603050405020304" pitchFamily="18" charset="0"/>
              </a:rPr>
              <a:t>al comma 1, lettera c), le parole 'il fenomeno dell'usura' sono sostituite dalle seguenti: </a:t>
            </a:r>
            <a:r>
              <a:rPr lang="it-IT" sz="8000" i="1" dirty="0">
                <a:solidFill>
                  <a:srgbClr val="000000"/>
                </a:solidFill>
                <a:effectLst/>
                <a:latin typeface="+mj-lt"/>
                <a:ea typeface="Times New Roman" panose="02020603050405020304" pitchFamily="18" charset="0"/>
                <a:cs typeface="Times New Roman" panose="02020603050405020304" pitchFamily="18" charset="0"/>
              </a:rPr>
              <a:t>'i fenomeni dell'usura, dell'estorsione e del sovraindebitamento'</a:t>
            </a:r>
            <a:r>
              <a:rPr lang="it-IT" sz="8000" dirty="0">
                <a:solidFill>
                  <a:srgbClr val="000000"/>
                </a:solidFill>
                <a:effectLst/>
                <a:latin typeface="+mj-lt"/>
                <a:ea typeface="Times New Roman" panose="02020603050405020304" pitchFamily="18" charset="0"/>
                <a:cs typeface="Times New Roman" panose="02020603050405020304" pitchFamily="18" charset="0"/>
              </a:rPr>
              <a:t>.</a:t>
            </a:r>
            <a:endParaRPr lang="it-IT" sz="8000" dirty="0">
              <a:effectLst/>
              <a:latin typeface="+mj-lt"/>
              <a:ea typeface="Calibri" panose="020F0502020204030204" pitchFamily="34" charset="0"/>
              <a:cs typeface="Times New Roman" panose="02020603050405020304" pitchFamily="18" charset="0"/>
            </a:endParaRPr>
          </a:p>
          <a:p>
            <a:pPr algn="ctr">
              <a:spcAft>
                <a:spcPts val="600"/>
              </a:spcAf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endPar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038026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p:cNvSpPr txBox="1">
            <a:spLocks/>
          </p:cNvSpPr>
          <p:nvPr/>
        </p:nvSpPr>
        <p:spPr>
          <a:xfrm>
            <a:off x="483656" y="1102907"/>
            <a:ext cx="9001000" cy="957941"/>
          </a:xfrm>
          <a:prstGeom prst="rect">
            <a:avLst/>
          </a:prstGeom>
        </p:spPr>
        <p:txBody>
          <a:bodyPr vert="horz" lIns="95763" tIns="47881" rIns="95763" bIns="47881" rtlCol="0" anchor="b">
            <a:noAutofit/>
          </a:bodyPr>
          <a:lstStyle>
            <a:lvl1pPr algn="l" defTabSz="957633" rtl="0" eaLnBrk="1" latinLnBrk="0" hangingPunct="1">
              <a:spcBef>
                <a:spcPct val="0"/>
              </a:spcBef>
              <a:buNone/>
              <a:defRPr sz="3600" kern="1200">
                <a:solidFill>
                  <a:schemeClr val="accent1"/>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57633" rtl="0" eaLnBrk="1" fontAlgn="auto" latinLnBrk="0" hangingPunct="1">
              <a:lnSpc>
                <a:spcPct val="100000"/>
              </a:lnSpc>
              <a:spcBef>
                <a:spcPct val="0"/>
              </a:spcBef>
              <a:spcAft>
                <a:spcPts val="0"/>
              </a:spcAft>
              <a:buClrTx/>
              <a:buSzTx/>
              <a:buFontTx/>
              <a:buNone/>
              <a:tabLst/>
              <a:defRPr/>
            </a:pPr>
            <a:r>
              <a:rPr kumimoji="0" lang="it-IT" sz="2800" b="0" i="0" u="none" strike="noStrike" kern="1200" cap="none" spc="0" normalizeH="0" baseline="0" noProof="0" dirty="0">
                <a:ln>
                  <a:noFill/>
                </a:ln>
                <a:solidFill>
                  <a:srgbClr val="546F98"/>
                </a:solidFill>
                <a:effectLst/>
                <a:uLnTx/>
                <a:uFillTx/>
                <a:latin typeface="Calibri" panose="020F0502020204030204" pitchFamily="34" charset="0"/>
                <a:ea typeface="+mj-ea"/>
                <a:cs typeface="+mj-cs"/>
              </a:rPr>
              <a:t>LR 20 DEL 30 Settembre 2020 </a:t>
            </a:r>
            <a:r>
              <a:rPr lang="it-IT" sz="2800" i="0" dirty="0">
                <a:solidFill>
                  <a:schemeClr val="accent1">
                    <a:lumMod val="75000"/>
                  </a:schemeClr>
                </a:solidFill>
                <a:effectLst/>
                <a:latin typeface="+mj-lt"/>
              </a:rPr>
              <a:t>Ulteriori misure di semplificazione e riduzione degli oneri amministrativi per la ripresa socio-economica del territorio lombardo</a:t>
            </a:r>
            <a:r>
              <a:rPr kumimoji="0" lang="it-IT" sz="2800" i="0" u="none" strike="noStrike" kern="1200" cap="none" spc="0" normalizeH="0" baseline="0" noProof="0" dirty="0">
                <a:ln>
                  <a:noFill/>
                </a:ln>
                <a:solidFill>
                  <a:schemeClr val="accent1">
                    <a:lumMod val="75000"/>
                  </a:schemeClr>
                </a:solidFill>
                <a:effectLst/>
                <a:uLnTx/>
                <a:uFillTx/>
                <a:latin typeface="+mj-lt"/>
                <a:ea typeface="+mj-ea"/>
                <a:cs typeface="+mj-cs"/>
              </a:rPr>
              <a:t>. </a:t>
            </a:r>
          </a:p>
        </p:txBody>
      </p:sp>
      <p:sp>
        <p:nvSpPr>
          <p:cNvPr id="9" name="Segnaposto contenuto 2"/>
          <p:cNvSpPr txBox="1">
            <a:spLocks/>
          </p:cNvSpPr>
          <p:nvPr/>
        </p:nvSpPr>
        <p:spPr>
          <a:xfrm>
            <a:off x="663677" y="1556792"/>
            <a:ext cx="8640960" cy="4680520"/>
          </a:xfrm>
          <a:prstGeom prst="rect">
            <a:avLst/>
          </a:prstGeom>
        </p:spPr>
        <p:txBody>
          <a:bodyPr vert="horz" lIns="95763" tIns="47881" rIns="95763" bIns="47881" rtlCol="0">
            <a:noAutofit/>
          </a:bodyPr>
          <a:lstStyle>
            <a:lvl1pPr marL="359113" indent="-287289" algn="just" defTabSz="957633" rtl="0" eaLnBrk="1" latinLnBrk="0" hangingPunct="1">
              <a:spcBef>
                <a:spcPct val="20000"/>
              </a:spcBef>
              <a:buClr>
                <a:schemeClr val="accent1"/>
              </a:buClr>
              <a:buSzPct val="76000"/>
              <a:buFont typeface="Wingdings 2" pitchFamily="18" charset="2"/>
              <a:buChar char=""/>
              <a:defRPr sz="2400" kern="1200">
                <a:solidFill>
                  <a:srgbClr val="000000"/>
                </a:solidFill>
                <a:latin typeface="Calibri" panose="020F0502020204030204" pitchFamily="34" charset="0"/>
                <a:ea typeface="+mn-ea"/>
                <a:cs typeface="+mn-cs"/>
              </a:defRPr>
            </a:lvl1pPr>
            <a:lvl2pPr marL="670343" indent="-287289" algn="just" defTabSz="957633" rtl="0" eaLnBrk="1" latinLnBrk="0" hangingPunct="1">
              <a:spcBef>
                <a:spcPct val="20000"/>
              </a:spcBef>
              <a:buClr>
                <a:schemeClr val="accent1"/>
              </a:buClr>
              <a:buSzPct val="76000"/>
              <a:buFont typeface="Wingdings 2" pitchFamily="18" charset="2"/>
              <a:buChar char=""/>
              <a:defRPr sz="2200" kern="1200">
                <a:solidFill>
                  <a:srgbClr val="000000"/>
                </a:solidFill>
                <a:latin typeface="Calibri" panose="020F0502020204030204" pitchFamily="34" charset="0"/>
                <a:ea typeface="+mn-ea"/>
                <a:cs typeface="+mn-cs"/>
              </a:defRPr>
            </a:lvl2pPr>
            <a:lvl3pPr marL="957633" indent="-239408" algn="just" defTabSz="957633" rtl="0" eaLnBrk="1" latinLnBrk="0" hangingPunct="1">
              <a:spcBef>
                <a:spcPct val="20000"/>
              </a:spcBef>
              <a:buClr>
                <a:schemeClr val="accent1"/>
              </a:buClr>
              <a:buSzPct val="76000"/>
              <a:buFont typeface="Wingdings 2" pitchFamily="18" charset="2"/>
              <a:buChar char=""/>
              <a:defRPr sz="2000" kern="1200">
                <a:solidFill>
                  <a:srgbClr val="000000"/>
                </a:solidFill>
                <a:latin typeface="Calibri" panose="020F0502020204030204" pitchFamily="34" charset="0"/>
                <a:ea typeface="+mn-ea"/>
                <a:cs typeface="+mn-cs"/>
              </a:defRPr>
            </a:lvl3pPr>
            <a:lvl4pPr marL="1177891" indent="-239408" algn="just" defTabSz="957633" rtl="0" eaLnBrk="1" latinLnBrk="0" hangingPunct="1">
              <a:spcBef>
                <a:spcPct val="20000"/>
              </a:spcBef>
              <a:buClr>
                <a:schemeClr val="accent1"/>
              </a:buClr>
              <a:buSzPct val="76000"/>
              <a:buFont typeface="Wingdings 2" pitchFamily="18" charset="2"/>
              <a:buChar char=""/>
              <a:defRPr sz="1800" kern="1200">
                <a:solidFill>
                  <a:srgbClr val="000000"/>
                </a:solidFill>
                <a:latin typeface="Calibri" panose="020F0502020204030204" pitchFamily="34" charset="0"/>
                <a:ea typeface="+mn-ea"/>
                <a:cs typeface="+mn-cs"/>
              </a:defRPr>
            </a:lvl4pPr>
            <a:lvl5pPr marL="1388569" indent="-239408" algn="just" defTabSz="957633" rtl="0" eaLnBrk="1" latinLnBrk="0" hangingPunct="1">
              <a:spcBef>
                <a:spcPct val="20000"/>
              </a:spcBef>
              <a:buClr>
                <a:schemeClr val="accent1"/>
              </a:buClr>
              <a:buSzPct val="76000"/>
              <a:buFont typeface="Wingdings 2" pitchFamily="18" charset="2"/>
              <a:buChar char=""/>
              <a:defRPr sz="1600" kern="1200" baseline="0">
                <a:solidFill>
                  <a:srgbClr val="000000"/>
                </a:solidFill>
                <a:latin typeface="Calibri" panose="020F0502020204030204" pitchFamily="34" charset="0"/>
                <a:ea typeface="+mn-ea"/>
                <a:cs typeface="+mn-cs"/>
              </a:defRPr>
            </a:lvl5pPr>
            <a:lvl6pPr marL="1589672"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6pPr>
            <a:lvl7pPr marL="1800353"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7pPr>
            <a:lvl8pPr marL="201103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8pPr>
            <a:lvl9pPr marL="222171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9pPr>
          </a:lstStyle>
          <a:p>
            <a:pPr marL="71824" indent="0" algn="l">
              <a:spcAft>
                <a:spcPts val="600"/>
              </a:spcAft>
              <a:buNone/>
            </a:pPr>
            <a:endParaRPr lang="it-IT" dirty="0">
              <a:solidFill>
                <a:schemeClr val="tx1"/>
              </a:solidFill>
              <a:effectLst/>
              <a:latin typeface="+mj-lt"/>
              <a:ea typeface="Times New Roman" panose="02020603050405020304" pitchFamily="18" charset="0"/>
              <a:cs typeface="Times New Roman" panose="02020603050405020304" pitchFamily="18" charset="0"/>
            </a:endParaRPr>
          </a:p>
          <a:p>
            <a:pPr marL="71824" indent="0" algn="l">
              <a:spcAft>
                <a:spcPts val="600"/>
              </a:spcAft>
              <a:buNone/>
            </a:pPr>
            <a:r>
              <a:rPr lang="it-IT" dirty="0">
                <a:solidFill>
                  <a:schemeClr val="tx1"/>
                </a:solidFill>
                <a:effectLst/>
                <a:latin typeface="+mj-lt"/>
                <a:ea typeface="Times New Roman" panose="02020603050405020304" pitchFamily="18" charset="0"/>
                <a:cs typeface="Times New Roman" panose="02020603050405020304" pitchFamily="18" charset="0"/>
              </a:rPr>
              <a:t>Art. 4 Semplificazione dei procedimenti relativi a opere e interventi soggetti a valutazione di impatto ambientale di competenza non statale. Modifiche alla </a:t>
            </a:r>
            <a:r>
              <a:rPr lang="it-IT" u="sng" dirty="0" err="1">
                <a:solidFill>
                  <a:srgbClr val="0000FF"/>
                </a:solidFill>
                <a:effectLst/>
                <a:latin typeface="+mj-lt"/>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l.r</a:t>
            </a:r>
            <a:r>
              <a:rPr lang="it-IT" u="sng" dirty="0">
                <a:solidFill>
                  <a:schemeClr val="tx1"/>
                </a:solidFill>
                <a:effectLst/>
                <a:latin typeface="+mj-lt"/>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6/2010</a:t>
            </a:r>
            <a:r>
              <a:rPr lang="it-IT" dirty="0">
                <a:solidFill>
                  <a:schemeClr val="tx1"/>
                </a:solidFill>
                <a:effectLst/>
                <a:latin typeface="+mj-lt"/>
                <a:ea typeface="Times New Roman" panose="02020603050405020304" pitchFamily="18" charset="0"/>
                <a:cs typeface="Times New Roman" panose="02020603050405020304" pitchFamily="18" charset="0"/>
              </a:rPr>
              <a:t>)</a:t>
            </a:r>
            <a:endParaRPr lang="it-IT" dirty="0">
              <a:solidFill>
                <a:schemeClr val="tx1"/>
              </a:solidFill>
              <a:effectLst/>
              <a:latin typeface="+mj-lt"/>
              <a:ea typeface="Calibri" panose="020F0502020204030204" pitchFamily="34" charset="0"/>
              <a:cs typeface="Times New Roman" panose="02020603050405020304" pitchFamily="18" charset="0"/>
            </a:endParaRPr>
          </a:p>
          <a:p>
            <a:pPr marL="71824" indent="0">
              <a:lnSpc>
                <a:spcPct val="80000"/>
              </a:lnSpc>
              <a:buClr>
                <a:srgbClr val="546F98"/>
              </a:buClr>
              <a:buNone/>
              <a:defRPr/>
            </a:pPr>
            <a:endParaRPr lang="it-IT" dirty="0">
              <a:latin typeface="+mj-lt"/>
            </a:endParaRPr>
          </a:p>
          <a:p>
            <a:pPr>
              <a:buClr>
                <a:srgbClr val="546F98"/>
              </a:buClr>
              <a:defRPr/>
            </a:pPr>
            <a:r>
              <a:rPr kumimoji="0" lang="it-IT" b="0" i="0" u="none" strike="noStrike" kern="1200" cap="none" spc="0" normalizeH="0" baseline="0" noProof="0" dirty="0">
                <a:ln>
                  <a:noFill/>
                </a:ln>
                <a:solidFill>
                  <a:srgbClr val="000000"/>
                </a:solidFill>
                <a:effectLst/>
                <a:uLnTx/>
                <a:uFillTx/>
                <a:latin typeface="+mj-lt"/>
                <a:ea typeface="+mn-ea"/>
                <a:cs typeface="+mn-cs"/>
              </a:rPr>
              <a:t>Vengono modificati i commi  6 (2° periodo) dell’Art.6 della L.R. 6/10, e viene aggiunto il comma 21 bis</a:t>
            </a:r>
          </a:p>
          <a:p>
            <a:pPr>
              <a:buClr>
                <a:srgbClr val="546F98"/>
              </a:buClr>
              <a:defRPr/>
            </a:pPr>
            <a:r>
              <a:rPr kumimoji="0" lang="it-IT" b="0" i="0" u="none" strike="noStrike" kern="1200" cap="none" spc="0" normalizeH="0" baseline="0" noProof="0" dirty="0">
                <a:ln>
                  <a:noFill/>
                </a:ln>
                <a:solidFill>
                  <a:srgbClr val="000000"/>
                </a:solidFill>
                <a:effectLst/>
                <a:uLnTx/>
                <a:uFillTx/>
                <a:latin typeface="+mj-lt"/>
                <a:ea typeface="+mn-ea"/>
                <a:cs typeface="+mn-cs"/>
              </a:rPr>
              <a:t>La disposizione riguarda le procedure autorizzative di medie e grandi strutture in relazione all’eventuale assoggettamento a procedura di esclusione da Via o di assoggettamento a VIA</a:t>
            </a:r>
          </a:p>
          <a:p>
            <a:pPr>
              <a:buClr>
                <a:srgbClr val="546F98"/>
              </a:buClr>
              <a:defRPr/>
            </a:pPr>
            <a:r>
              <a:rPr lang="it-IT" dirty="0">
                <a:latin typeface="+mj-lt"/>
              </a:rPr>
              <a:t>L’argomento verrà trattato in maggiore dettaglio nel capitolo dedicato alle medie e grandi strutture (seconda giornata di corso)</a:t>
            </a:r>
            <a:endParaRPr kumimoji="0" lang="it-IT" b="0" i="0" u="none" strike="noStrike" kern="1200" cap="none" spc="0" normalizeH="0" baseline="0" noProof="0" dirty="0">
              <a:ln>
                <a:noFill/>
              </a:ln>
              <a:solidFill>
                <a:srgbClr val="000000"/>
              </a:solidFill>
              <a:effectLst/>
              <a:uLnTx/>
              <a:uFillTx/>
              <a:latin typeface="+mj-lt"/>
              <a:ea typeface="+mn-ea"/>
              <a:cs typeface="+mn-cs"/>
            </a:endParaRPr>
          </a:p>
        </p:txBody>
      </p:sp>
    </p:spTree>
    <p:extLst>
      <p:ext uri="{BB962C8B-B14F-4D97-AF65-F5344CB8AC3E}">
        <p14:creationId xmlns:p14="http://schemas.microsoft.com/office/powerpoint/2010/main" val="13946039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p:cNvSpPr txBox="1">
            <a:spLocks/>
          </p:cNvSpPr>
          <p:nvPr/>
        </p:nvSpPr>
        <p:spPr>
          <a:xfrm>
            <a:off x="632520" y="908720"/>
            <a:ext cx="8928992" cy="648071"/>
          </a:xfrm>
          <a:prstGeom prst="rect">
            <a:avLst/>
          </a:prstGeom>
        </p:spPr>
        <p:txBody>
          <a:bodyPr vert="horz" lIns="95763" tIns="47881" rIns="95763" bIns="47881" rtlCol="0" anchor="b">
            <a:noAutofit/>
          </a:bodyPr>
          <a:lstStyle>
            <a:lvl1pPr algn="l" defTabSz="957633" rtl="0" eaLnBrk="1" latinLnBrk="0" hangingPunct="1">
              <a:spcBef>
                <a:spcPct val="0"/>
              </a:spcBef>
              <a:buNone/>
              <a:defRPr sz="3600" kern="1200">
                <a:solidFill>
                  <a:schemeClr val="accent1"/>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57633" rtl="0" eaLnBrk="1" fontAlgn="auto" latinLnBrk="0" hangingPunct="1">
              <a:lnSpc>
                <a:spcPct val="100000"/>
              </a:lnSpc>
              <a:spcBef>
                <a:spcPct val="0"/>
              </a:spcBef>
              <a:spcAft>
                <a:spcPts val="0"/>
              </a:spcAft>
              <a:buClrTx/>
              <a:buSzTx/>
              <a:buFontTx/>
              <a:buNone/>
              <a:tabLst/>
              <a:defRPr/>
            </a:pPr>
            <a:r>
              <a:rPr kumimoji="0" lang="it-IT" sz="2800" b="0" i="0" u="none" strike="noStrike" kern="1200" cap="none" spc="0" normalizeH="0" baseline="0" noProof="0" dirty="0">
                <a:ln>
                  <a:noFill/>
                </a:ln>
                <a:solidFill>
                  <a:srgbClr val="546F98"/>
                </a:solidFill>
                <a:effectLst/>
                <a:uLnTx/>
                <a:uFillTx/>
                <a:latin typeface="Calibri" panose="020F0502020204030204" pitchFamily="34" charset="0"/>
                <a:ea typeface="+mj-ea"/>
                <a:cs typeface="+mj-cs"/>
              </a:rPr>
              <a:t>LR 22 DEL 27 NOVEMBRE 2020 Seconda legge di revisione normativa ordinamentale 2020. </a:t>
            </a:r>
          </a:p>
        </p:txBody>
      </p:sp>
      <p:sp>
        <p:nvSpPr>
          <p:cNvPr id="9" name="Segnaposto contenuto 2"/>
          <p:cNvSpPr txBox="1">
            <a:spLocks/>
          </p:cNvSpPr>
          <p:nvPr/>
        </p:nvSpPr>
        <p:spPr>
          <a:xfrm>
            <a:off x="344488" y="1628799"/>
            <a:ext cx="8640960" cy="4464497"/>
          </a:xfrm>
          <a:prstGeom prst="rect">
            <a:avLst/>
          </a:prstGeom>
        </p:spPr>
        <p:txBody>
          <a:bodyPr vert="horz" lIns="95763" tIns="47881" rIns="95763" bIns="47881" rtlCol="0">
            <a:normAutofit lnSpcReduction="10000"/>
          </a:bodyPr>
          <a:lstStyle>
            <a:lvl1pPr marL="359113" indent="-287289" algn="just" defTabSz="957633" rtl="0" eaLnBrk="1" latinLnBrk="0" hangingPunct="1">
              <a:spcBef>
                <a:spcPct val="20000"/>
              </a:spcBef>
              <a:buClr>
                <a:schemeClr val="accent1"/>
              </a:buClr>
              <a:buSzPct val="76000"/>
              <a:buFont typeface="Wingdings 2" pitchFamily="18" charset="2"/>
              <a:buChar char=""/>
              <a:defRPr sz="2400" kern="1200">
                <a:solidFill>
                  <a:srgbClr val="000000"/>
                </a:solidFill>
                <a:latin typeface="Calibri" panose="020F0502020204030204" pitchFamily="34" charset="0"/>
                <a:ea typeface="+mn-ea"/>
                <a:cs typeface="+mn-cs"/>
              </a:defRPr>
            </a:lvl1pPr>
            <a:lvl2pPr marL="670343" indent="-287289" algn="just" defTabSz="957633" rtl="0" eaLnBrk="1" latinLnBrk="0" hangingPunct="1">
              <a:spcBef>
                <a:spcPct val="20000"/>
              </a:spcBef>
              <a:buClr>
                <a:schemeClr val="accent1"/>
              </a:buClr>
              <a:buSzPct val="76000"/>
              <a:buFont typeface="Wingdings 2" pitchFamily="18" charset="2"/>
              <a:buChar char=""/>
              <a:defRPr sz="2200" kern="1200">
                <a:solidFill>
                  <a:srgbClr val="000000"/>
                </a:solidFill>
                <a:latin typeface="Calibri" panose="020F0502020204030204" pitchFamily="34" charset="0"/>
                <a:ea typeface="+mn-ea"/>
                <a:cs typeface="+mn-cs"/>
              </a:defRPr>
            </a:lvl2pPr>
            <a:lvl3pPr marL="957633" indent="-239408" algn="just" defTabSz="957633" rtl="0" eaLnBrk="1" latinLnBrk="0" hangingPunct="1">
              <a:spcBef>
                <a:spcPct val="20000"/>
              </a:spcBef>
              <a:buClr>
                <a:schemeClr val="accent1"/>
              </a:buClr>
              <a:buSzPct val="76000"/>
              <a:buFont typeface="Wingdings 2" pitchFamily="18" charset="2"/>
              <a:buChar char=""/>
              <a:defRPr sz="2000" kern="1200">
                <a:solidFill>
                  <a:srgbClr val="000000"/>
                </a:solidFill>
                <a:latin typeface="Calibri" panose="020F0502020204030204" pitchFamily="34" charset="0"/>
                <a:ea typeface="+mn-ea"/>
                <a:cs typeface="+mn-cs"/>
              </a:defRPr>
            </a:lvl3pPr>
            <a:lvl4pPr marL="1177891" indent="-239408" algn="just" defTabSz="957633" rtl="0" eaLnBrk="1" latinLnBrk="0" hangingPunct="1">
              <a:spcBef>
                <a:spcPct val="20000"/>
              </a:spcBef>
              <a:buClr>
                <a:schemeClr val="accent1"/>
              </a:buClr>
              <a:buSzPct val="76000"/>
              <a:buFont typeface="Wingdings 2" pitchFamily="18" charset="2"/>
              <a:buChar char=""/>
              <a:defRPr sz="1800" kern="1200">
                <a:solidFill>
                  <a:srgbClr val="000000"/>
                </a:solidFill>
                <a:latin typeface="Calibri" panose="020F0502020204030204" pitchFamily="34" charset="0"/>
                <a:ea typeface="+mn-ea"/>
                <a:cs typeface="+mn-cs"/>
              </a:defRPr>
            </a:lvl4pPr>
            <a:lvl5pPr marL="1388569" indent="-239408" algn="just" defTabSz="957633" rtl="0" eaLnBrk="1" latinLnBrk="0" hangingPunct="1">
              <a:spcBef>
                <a:spcPct val="20000"/>
              </a:spcBef>
              <a:buClr>
                <a:schemeClr val="accent1"/>
              </a:buClr>
              <a:buSzPct val="76000"/>
              <a:buFont typeface="Wingdings 2" pitchFamily="18" charset="2"/>
              <a:buChar char=""/>
              <a:defRPr sz="1600" kern="1200" baseline="0">
                <a:solidFill>
                  <a:srgbClr val="000000"/>
                </a:solidFill>
                <a:latin typeface="Calibri" panose="020F0502020204030204" pitchFamily="34" charset="0"/>
                <a:ea typeface="+mn-ea"/>
                <a:cs typeface="+mn-cs"/>
              </a:defRPr>
            </a:lvl5pPr>
            <a:lvl6pPr marL="1589672"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6pPr>
            <a:lvl7pPr marL="1800353"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7pPr>
            <a:lvl8pPr marL="201103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8pPr>
            <a:lvl9pPr marL="222171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9pPr>
          </a:lstStyle>
          <a:p>
            <a:pPr algn="ctr">
              <a:spcAft>
                <a:spcPts val="600"/>
              </a:spcAf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71824" indent="0" algn="ctr">
              <a:spcAft>
                <a:spcPts val="600"/>
              </a:spcAft>
              <a:buNone/>
            </a:pPr>
            <a:r>
              <a:rPr lang="it-IT" sz="2600" dirty="0">
                <a:solidFill>
                  <a:schemeClr val="tx1"/>
                </a:solidFill>
                <a:effectLst/>
                <a:latin typeface="+mj-lt"/>
                <a:ea typeface="Times New Roman" panose="02020603050405020304" pitchFamily="18" charset="0"/>
                <a:cs typeface="Times New Roman" panose="02020603050405020304" pitchFamily="18" charset="0"/>
              </a:rPr>
              <a:t>Art. 13 (Modifiche agli articoli 89 bis e 101 della </a:t>
            </a:r>
            <a:r>
              <a:rPr lang="it-IT" sz="2600" u="sng" dirty="0" err="1">
                <a:solidFill>
                  <a:srgbClr val="0000FF"/>
                </a:solidFill>
                <a:effectLst/>
                <a:latin typeface="+mj-lt"/>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l.r</a:t>
            </a:r>
            <a:r>
              <a:rPr lang="it-IT" sz="2600" u="sng" dirty="0">
                <a:solidFill>
                  <a:schemeClr val="tx1"/>
                </a:solidFill>
                <a:effectLst/>
                <a:latin typeface="+mj-lt"/>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6/2010</a:t>
            </a:r>
            <a:r>
              <a:rPr lang="it-IT" sz="2600" dirty="0">
                <a:solidFill>
                  <a:schemeClr val="tx1"/>
                </a:solidFill>
                <a:effectLst/>
                <a:latin typeface="+mj-lt"/>
                <a:ea typeface="Times New Roman" panose="02020603050405020304" pitchFamily="18" charset="0"/>
                <a:cs typeface="Times New Roman" panose="02020603050405020304" pitchFamily="18" charset="0"/>
              </a:rPr>
              <a:t>)</a:t>
            </a:r>
            <a:endParaRPr lang="it-IT" sz="2600" dirty="0">
              <a:solidFill>
                <a:schemeClr val="tx1"/>
              </a:solidFill>
              <a:effectLst/>
              <a:latin typeface="+mj-lt"/>
              <a:ea typeface="Calibri" panose="020F0502020204030204" pitchFamily="34" charset="0"/>
              <a:cs typeface="Times New Roman" panose="02020603050405020304" pitchFamily="18" charset="0"/>
            </a:endParaRPr>
          </a:p>
          <a:p>
            <a:pPr indent="-198120" algn="just">
              <a:spcAft>
                <a:spcPts val="600"/>
              </a:spcAft>
            </a:pPr>
            <a:r>
              <a:rPr lang="it-IT" sz="1900" b="1" dirty="0">
                <a:solidFill>
                  <a:srgbClr val="000000"/>
                </a:solidFill>
                <a:effectLst/>
                <a:latin typeface="+mn-lt"/>
                <a:ea typeface="Times New Roman" panose="02020603050405020304" pitchFamily="18" charset="0"/>
                <a:cs typeface="Times New Roman" panose="02020603050405020304" pitchFamily="18" charset="0"/>
              </a:rPr>
              <a:t>1. </a:t>
            </a:r>
            <a:r>
              <a:rPr lang="it-IT" sz="1900" dirty="0">
                <a:solidFill>
                  <a:srgbClr val="000000"/>
                </a:solidFill>
                <a:effectLst/>
                <a:latin typeface="+mn-lt"/>
                <a:ea typeface="Times New Roman" panose="02020603050405020304" pitchFamily="18" charset="0"/>
                <a:cs typeface="Times New Roman" panose="02020603050405020304" pitchFamily="18" charset="0"/>
              </a:rPr>
              <a:t>Alla </a:t>
            </a:r>
            <a:r>
              <a:rPr lang="it-IT" sz="1900" u="sng" dirty="0">
                <a:solidFill>
                  <a:srgbClr val="0000C4"/>
                </a:solidFill>
                <a:effectLst/>
                <a:latin typeface="+mn-lt"/>
                <a:ea typeface="Times New Roman" panose="02020603050405020304" pitchFamily="18" charset="0"/>
                <a:cs typeface="Times New Roman" panose="02020603050405020304" pitchFamily="18" charset="0"/>
                <a:hlinkClick r:id="rId3"/>
              </a:rPr>
              <a:t>legge regionale 2 febbraio 2010, n. 6</a:t>
            </a:r>
            <a:r>
              <a:rPr lang="it-IT" sz="1900" dirty="0">
                <a:solidFill>
                  <a:srgbClr val="000000"/>
                </a:solidFill>
                <a:effectLst/>
                <a:latin typeface="+mn-lt"/>
                <a:ea typeface="Times New Roman" panose="02020603050405020304" pitchFamily="18" charset="0"/>
                <a:cs typeface="Times New Roman" panose="02020603050405020304" pitchFamily="18" charset="0"/>
              </a:rPr>
              <a:t> (Testo unico delle leggi regionali in materia di commercio e fiere)</a:t>
            </a:r>
            <a:r>
              <a:rPr lang="it-IT" sz="1900" u="sng" dirty="0">
                <a:solidFill>
                  <a:srgbClr val="0000C4"/>
                </a:solidFill>
                <a:effectLst/>
                <a:latin typeface="+mn-lt"/>
                <a:ea typeface="Times New Roman" panose="02020603050405020304" pitchFamily="18" charset="0"/>
                <a:cs typeface="Times New Roman" panose="02020603050405020304" pitchFamily="18" charset="0"/>
                <a:hlinkClick r:id="rId4"/>
              </a:rPr>
              <a:t>(12)</a:t>
            </a:r>
            <a:r>
              <a:rPr lang="it-IT" sz="1900" dirty="0">
                <a:solidFill>
                  <a:srgbClr val="000000"/>
                </a:solidFill>
                <a:effectLst/>
                <a:latin typeface="+mn-lt"/>
                <a:ea typeface="Times New Roman" panose="02020603050405020304" pitchFamily="18" charset="0"/>
                <a:cs typeface="Times New Roman" panose="02020603050405020304" pitchFamily="18" charset="0"/>
              </a:rPr>
              <a:t> sono apportate le seguenti modifiche:</a:t>
            </a:r>
            <a:endParaRPr lang="it-IT" sz="1900" dirty="0">
              <a:effectLst/>
              <a:latin typeface="+mn-lt"/>
              <a:ea typeface="Calibri" panose="020F0502020204030204" pitchFamily="34" charset="0"/>
              <a:cs typeface="Times New Roman" panose="02020603050405020304" pitchFamily="18" charset="0"/>
            </a:endParaRPr>
          </a:p>
          <a:p>
            <a:pPr indent="-198120" algn="just">
              <a:spcAft>
                <a:spcPts val="600"/>
              </a:spcAft>
            </a:pPr>
            <a:r>
              <a:rPr lang="it-IT" sz="1900" i="1" dirty="0">
                <a:solidFill>
                  <a:srgbClr val="000000"/>
                </a:solidFill>
                <a:effectLst/>
                <a:latin typeface="+mn-lt"/>
                <a:ea typeface="Times New Roman" panose="02020603050405020304" pitchFamily="18" charset="0"/>
                <a:cs typeface="Times New Roman" panose="02020603050405020304" pitchFamily="18" charset="0"/>
              </a:rPr>
              <a:t>a) </a:t>
            </a:r>
            <a:r>
              <a:rPr lang="it-IT" sz="1900" dirty="0">
                <a:solidFill>
                  <a:srgbClr val="000000"/>
                </a:solidFill>
                <a:effectLst/>
                <a:latin typeface="+mn-lt"/>
                <a:ea typeface="Times New Roman" panose="02020603050405020304" pitchFamily="18" charset="0"/>
                <a:cs typeface="Times New Roman" panose="02020603050405020304" pitchFamily="18" charset="0"/>
              </a:rPr>
              <a:t>dopo il comma 4 dell'articolo 89 bis è aggiunto il seguente:</a:t>
            </a:r>
            <a:endParaRPr lang="it-IT" sz="1900" dirty="0">
              <a:effectLst/>
              <a:latin typeface="+mn-lt"/>
              <a:ea typeface="Calibri" panose="020F0502020204030204" pitchFamily="34" charset="0"/>
              <a:cs typeface="Times New Roman" panose="02020603050405020304" pitchFamily="18" charset="0"/>
            </a:endParaRPr>
          </a:p>
          <a:p>
            <a:pPr indent="-259080" algn="just">
              <a:spcAft>
                <a:spcPts val="600"/>
              </a:spcAft>
            </a:pPr>
            <a:r>
              <a:rPr lang="it-IT" sz="1900" i="1" dirty="0">
                <a:solidFill>
                  <a:srgbClr val="000000"/>
                </a:solidFill>
                <a:effectLst/>
                <a:latin typeface="+mn-lt"/>
                <a:ea typeface="Times New Roman" panose="02020603050405020304" pitchFamily="18" charset="0"/>
                <a:cs typeface="Times New Roman" panose="02020603050405020304" pitchFamily="18" charset="0"/>
              </a:rPr>
              <a:t>'4 bis. La disposizione di cui al comma 4, in relazione all'obbligo di cui al comma 1, si applica a far data dal 1 gennaio 2022.';</a:t>
            </a:r>
            <a:endParaRPr lang="it-IT" sz="1900" dirty="0">
              <a:effectLst/>
              <a:latin typeface="+mn-lt"/>
              <a:ea typeface="Calibri" panose="020F0502020204030204" pitchFamily="34" charset="0"/>
              <a:cs typeface="Times New Roman" panose="02020603050405020304" pitchFamily="18" charset="0"/>
            </a:endParaRPr>
          </a:p>
          <a:p>
            <a:pPr indent="-198120" algn="just">
              <a:spcAft>
                <a:spcPts val="600"/>
              </a:spcAft>
            </a:pPr>
            <a:r>
              <a:rPr lang="it-IT" sz="1900" i="1" dirty="0">
                <a:solidFill>
                  <a:srgbClr val="000000"/>
                </a:solidFill>
                <a:effectLst/>
                <a:latin typeface="+mn-lt"/>
                <a:ea typeface="Times New Roman" panose="02020603050405020304" pitchFamily="18" charset="0"/>
                <a:cs typeface="Times New Roman" panose="02020603050405020304" pitchFamily="18" charset="0"/>
              </a:rPr>
              <a:t>b) </a:t>
            </a:r>
            <a:r>
              <a:rPr lang="it-IT" sz="1900" dirty="0">
                <a:solidFill>
                  <a:srgbClr val="000000"/>
                </a:solidFill>
                <a:effectLst/>
                <a:latin typeface="+mn-lt"/>
                <a:ea typeface="Times New Roman" panose="02020603050405020304" pitchFamily="18" charset="0"/>
                <a:cs typeface="Times New Roman" panose="02020603050405020304" pitchFamily="18" charset="0"/>
              </a:rPr>
              <a:t>al comma 4 ter dell'articolo 101 sono aggiunte, in fine, le seguenti parole: </a:t>
            </a:r>
            <a:r>
              <a:rPr lang="it-IT" sz="1900" i="1" dirty="0">
                <a:solidFill>
                  <a:srgbClr val="000000"/>
                </a:solidFill>
                <a:effectLst/>
                <a:latin typeface="+mn-lt"/>
                <a:ea typeface="Times New Roman" panose="02020603050405020304" pitchFamily="18" charset="0"/>
                <a:cs typeface="Times New Roman" panose="02020603050405020304" pitchFamily="18" charset="0"/>
              </a:rPr>
              <a:t>', fatto salvo quanto previsto dal comma 4 bis del medesimo articolo.'</a:t>
            </a:r>
            <a:r>
              <a:rPr lang="it-IT" sz="1900" dirty="0">
                <a:solidFill>
                  <a:srgbClr val="000000"/>
                </a:solidFill>
                <a:effectLst/>
                <a:latin typeface="+mn-lt"/>
                <a:ea typeface="Times New Roman" panose="02020603050405020304" pitchFamily="18" charset="0"/>
                <a:cs typeface="Times New Roman" panose="02020603050405020304" pitchFamily="18" charset="0"/>
              </a:rPr>
              <a:t>;</a:t>
            </a:r>
            <a:endParaRPr lang="it-IT" sz="1900" dirty="0">
              <a:effectLst/>
              <a:latin typeface="+mn-lt"/>
              <a:ea typeface="Calibri" panose="020F0502020204030204" pitchFamily="34" charset="0"/>
              <a:cs typeface="Times New Roman" panose="02020603050405020304" pitchFamily="18" charset="0"/>
            </a:endParaRPr>
          </a:p>
          <a:p>
            <a:pPr indent="-198120" algn="just">
              <a:spcAft>
                <a:spcPts val="600"/>
              </a:spcAft>
            </a:pPr>
            <a:r>
              <a:rPr lang="it-IT" sz="1900" i="1" dirty="0">
                <a:solidFill>
                  <a:srgbClr val="000000"/>
                </a:solidFill>
                <a:effectLst/>
                <a:latin typeface="+mn-lt"/>
                <a:ea typeface="Times New Roman" panose="02020603050405020304" pitchFamily="18" charset="0"/>
                <a:cs typeface="Times New Roman" panose="02020603050405020304" pitchFamily="18" charset="0"/>
              </a:rPr>
              <a:t>c) </a:t>
            </a:r>
            <a:r>
              <a:rPr lang="it-IT" sz="1900" dirty="0">
                <a:solidFill>
                  <a:srgbClr val="000000"/>
                </a:solidFill>
                <a:effectLst/>
                <a:latin typeface="+mn-lt"/>
                <a:ea typeface="Times New Roman" panose="02020603050405020304" pitchFamily="18" charset="0"/>
                <a:cs typeface="Times New Roman" panose="02020603050405020304" pitchFamily="18" charset="0"/>
              </a:rPr>
              <a:t>al comma 5 dell'articolo 101 le parole 'e 4 bis' sono sostituite dalle seguenti: </a:t>
            </a:r>
            <a:r>
              <a:rPr lang="it-IT" sz="1900" i="1" dirty="0">
                <a:solidFill>
                  <a:srgbClr val="000000"/>
                </a:solidFill>
                <a:effectLst/>
                <a:latin typeface="+mn-lt"/>
                <a:ea typeface="Times New Roman" panose="02020603050405020304" pitchFamily="18" charset="0"/>
                <a:cs typeface="Times New Roman" panose="02020603050405020304" pitchFamily="18" charset="0"/>
              </a:rPr>
              <a:t>', 4 bis e 4 ter'</a:t>
            </a:r>
            <a:r>
              <a:rPr lang="it-IT" sz="1900" dirty="0">
                <a:solidFill>
                  <a:srgbClr val="000000"/>
                </a:solidFill>
                <a:effectLst/>
                <a:latin typeface="+mn-lt"/>
                <a:ea typeface="Times New Roman" panose="02020603050405020304" pitchFamily="18" charset="0"/>
                <a:cs typeface="Times New Roman" panose="02020603050405020304" pitchFamily="18" charset="0"/>
              </a:rPr>
              <a:t>.</a:t>
            </a:r>
            <a:endParaRPr lang="it-IT" sz="1900" dirty="0">
              <a:effectLst/>
              <a:latin typeface="+mn-lt"/>
              <a:ea typeface="Calibri" panose="020F0502020204030204" pitchFamily="34" charset="0"/>
              <a:cs typeface="Times New Roman" panose="02020603050405020304" pitchFamily="18" charset="0"/>
            </a:endParaRPr>
          </a:p>
          <a:p>
            <a:pPr algn="ctr">
              <a:spcAft>
                <a:spcPts val="600"/>
              </a:spcAft>
            </a:pPr>
            <a:r>
              <a:rPr lang="it-IT" sz="1800" i="1" dirty="0">
                <a:solidFill>
                  <a:srgbClr val="006500"/>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endPar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074021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p:cNvSpPr txBox="1">
            <a:spLocks/>
          </p:cNvSpPr>
          <p:nvPr/>
        </p:nvSpPr>
        <p:spPr>
          <a:xfrm>
            <a:off x="1352600" y="476672"/>
            <a:ext cx="7920880" cy="720080"/>
          </a:xfrm>
          <a:prstGeom prst="rect">
            <a:avLst/>
          </a:prstGeom>
        </p:spPr>
        <p:txBody>
          <a:bodyPr vert="horz" lIns="95763" tIns="47881" rIns="95763" bIns="47881" rtlCol="0" anchor="b">
            <a:noAutofit/>
          </a:bodyPr>
          <a:lstStyle>
            <a:lvl1pPr algn="l" defTabSz="957633" rtl="0" eaLnBrk="1" latinLnBrk="0" hangingPunct="1">
              <a:spcBef>
                <a:spcPct val="0"/>
              </a:spcBef>
              <a:buNone/>
              <a:defRPr sz="3600" kern="1200">
                <a:solidFill>
                  <a:schemeClr val="accent1"/>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57633" rtl="0" eaLnBrk="1" fontAlgn="auto" latinLnBrk="0" hangingPunct="1">
              <a:lnSpc>
                <a:spcPct val="100000"/>
              </a:lnSpc>
              <a:spcBef>
                <a:spcPct val="0"/>
              </a:spcBef>
              <a:spcAft>
                <a:spcPts val="0"/>
              </a:spcAft>
              <a:buClrTx/>
              <a:buSzTx/>
              <a:buFontTx/>
              <a:buNone/>
              <a:tabLst/>
              <a:defRPr/>
            </a:pPr>
            <a:r>
              <a:rPr kumimoji="0" lang="it-IT" sz="3600" b="0" i="0" u="none" strike="noStrike" kern="1200" cap="none" spc="0" normalizeH="0" baseline="0" noProof="0">
                <a:ln>
                  <a:noFill/>
                </a:ln>
                <a:solidFill>
                  <a:srgbClr val="546F98"/>
                </a:solidFill>
                <a:effectLst/>
                <a:uLnTx/>
                <a:uFillTx/>
                <a:latin typeface="Calibri"/>
                <a:ea typeface="Calibri"/>
                <a:cs typeface="Times New Roman"/>
              </a:rPr>
              <a:t>Modifica normativa Edicole</a:t>
            </a:r>
            <a:endParaRPr kumimoji="0" lang="it-IT" sz="3600" b="0" i="0" u="none" strike="noStrike" kern="1200" cap="none" spc="0" normalizeH="0" baseline="0" noProof="0" dirty="0">
              <a:ln>
                <a:noFill/>
              </a:ln>
              <a:solidFill>
                <a:srgbClr val="546F98"/>
              </a:solidFill>
              <a:effectLst/>
              <a:uLnTx/>
              <a:uFillTx/>
              <a:latin typeface="Calibri" panose="020F0502020204030204" pitchFamily="34" charset="0"/>
              <a:ea typeface="+mj-ea"/>
              <a:cs typeface="+mj-cs"/>
            </a:endParaRPr>
          </a:p>
        </p:txBody>
      </p:sp>
      <p:sp>
        <p:nvSpPr>
          <p:cNvPr id="9" name="Segnaposto contenuto 2"/>
          <p:cNvSpPr txBox="1">
            <a:spLocks/>
          </p:cNvSpPr>
          <p:nvPr/>
        </p:nvSpPr>
        <p:spPr>
          <a:xfrm>
            <a:off x="632520" y="1556792"/>
            <a:ext cx="8856984" cy="4896544"/>
          </a:xfrm>
          <a:prstGeom prst="rect">
            <a:avLst/>
          </a:prstGeom>
        </p:spPr>
        <p:txBody>
          <a:bodyPr vert="horz" lIns="95763" tIns="47881" rIns="95763" bIns="47881" rtlCol="0">
            <a:noAutofit/>
          </a:bodyPr>
          <a:lstStyle>
            <a:lvl1pPr marL="359113" indent="-287289" algn="just" defTabSz="957633" rtl="0" eaLnBrk="1" latinLnBrk="0" hangingPunct="1">
              <a:spcBef>
                <a:spcPct val="20000"/>
              </a:spcBef>
              <a:buClr>
                <a:schemeClr val="accent1"/>
              </a:buClr>
              <a:buSzPct val="76000"/>
              <a:buFont typeface="Wingdings 2" pitchFamily="18" charset="2"/>
              <a:buChar char=""/>
              <a:defRPr sz="2400" kern="1200">
                <a:solidFill>
                  <a:srgbClr val="000000"/>
                </a:solidFill>
                <a:latin typeface="Calibri" panose="020F0502020204030204" pitchFamily="34" charset="0"/>
                <a:ea typeface="+mn-ea"/>
                <a:cs typeface="+mn-cs"/>
              </a:defRPr>
            </a:lvl1pPr>
            <a:lvl2pPr marL="670343" indent="-287289" algn="just" defTabSz="957633" rtl="0" eaLnBrk="1" latinLnBrk="0" hangingPunct="1">
              <a:spcBef>
                <a:spcPct val="20000"/>
              </a:spcBef>
              <a:buClr>
                <a:schemeClr val="accent1"/>
              </a:buClr>
              <a:buSzPct val="76000"/>
              <a:buFont typeface="Wingdings 2" pitchFamily="18" charset="2"/>
              <a:buChar char=""/>
              <a:defRPr sz="2200" kern="1200">
                <a:solidFill>
                  <a:srgbClr val="000000"/>
                </a:solidFill>
                <a:latin typeface="Calibri" panose="020F0502020204030204" pitchFamily="34" charset="0"/>
                <a:ea typeface="+mn-ea"/>
                <a:cs typeface="+mn-cs"/>
              </a:defRPr>
            </a:lvl2pPr>
            <a:lvl3pPr marL="957633" indent="-239408" algn="just" defTabSz="957633" rtl="0" eaLnBrk="1" latinLnBrk="0" hangingPunct="1">
              <a:spcBef>
                <a:spcPct val="20000"/>
              </a:spcBef>
              <a:buClr>
                <a:schemeClr val="accent1"/>
              </a:buClr>
              <a:buSzPct val="76000"/>
              <a:buFont typeface="Wingdings 2" pitchFamily="18" charset="2"/>
              <a:buChar char=""/>
              <a:defRPr sz="2000" kern="1200">
                <a:solidFill>
                  <a:srgbClr val="000000"/>
                </a:solidFill>
                <a:latin typeface="Calibri" panose="020F0502020204030204" pitchFamily="34" charset="0"/>
                <a:ea typeface="+mn-ea"/>
                <a:cs typeface="+mn-cs"/>
              </a:defRPr>
            </a:lvl3pPr>
            <a:lvl4pPr marL="1177891" indent="-239408" algn="just" defTabSz="957633" rtl="0" eaLnBrk="1" latinLnBrk="0" hangingPunct="1">
              <a:spcBef>
                <a:spcPct val="20000"/>
              </a:spcBef>
              <a:buClr>
                <a:schemeClr val="accent1"/>
              </a:buClr>
              <a:buSzPct val="76000"/>
              <a:buFont typeface="Wingdings 2" pitchFamily="18" charset="2"/>
              <a:buChar char=""/>
              <a:defRPr sz="1800" kern="1200">
                <a:solidFill>
                  <a:srgbClr val="000000"/>
                </a:solidFill>
                <a:latin typeface="Calibri" panose="020F0502020204030204" pitchFamily="34" charset="0"/>
                <a:ea typeface="+mn-ea"/>
                <a:cs typeface="+mn-cs"/>
              </a:defRPr>
            </a:lvl4pPr>
            <a:lvl5pPr marL="1388569" indent="-239408" algn="just" defTabSz="957633" rtl="0" eaLnBrk="1" latinLnBrk="0" hangingPunct="1">
              <a:spcBef>
                <a:spcPct val="20000"/>
              </a:spcBef>
              <a:buClr>
                <a:schemeClr val="accent1"/>
              </a:buClr>
              <a:buSzPct val="76000"/>
              <a:buFont typeface="Wingdings 2" pitchFamily="18" charset="2"/>
              <a:buChar char=""/>
              <a:defRPr sz="1600" kern="1200" baseline="0">
                <a:solidFill>
                  <a:srgbClr val="000000"/>
                </a:solidFill>
                <a:latin typeface="Calibri" panose="020F0502020204030204" pitchFamily="34" charset="0"/>
                <a:ea typeface="+mn-ea"/>
                <a:cs typeface="+mn-cs"/>
              </a:defRPr>
            </a:lvl5pPr>
            <a:lvl6pPr marL="1589672"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6pPr>
            <a:lvl7pPr marL="1800353"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7pPr>
            <a:lvl8pPr marL="201103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8pPr>
            <a:lvl9pPr marL="222171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9pPr>
          </a:lstStyle>
          <a:p>
            <a:pPr marL="359113" marR="0" lvl="0" indent="-287289" algn="just" defTabSz="957633" rtl="0" eaLnBrk="1" fontAlgn="auto" latinLnBrk="0" hangingPunct="1">
              <a:lnSpc>
                <a:spcPct val="100000"/>
              </a:lnSpc>
              <a:spcBef>
                <a:spcPct val="20000"/>
              </a:spcBef>
              <a:spcAft>
                <a:spcPts val="0"/>
              </a:spcAft>
              <a:buClr>
                <a:srgbClr val="546F98"/>
              </a:buClr>
              <a:buSzPct val="76000"/>
              <a:buFont typeface="Wingdings 2" pitchFamily="18" charset="2"/>
              <a:buChar char=""/>
              <a:tabLst/>
              <a:defRPr/>
            </a:pPr>
            <a:r>
              <a:rPr kumimoji="0" lang="it-IT"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La “Manovrina” d’estate (D.L. 50/17, convertito dalla L. 21 giugno 2017, n. 96), all’Art. 64-bis. (Misure per l'innovazione del sistema di vendita della stampa quotidiana e periodica) ha modificato la normativa sulla vendita di giornali e riviste, sfuggita alla generale trasformazione della normativa sul commercio ed alla </a:t>
            </a:r>
            <a:r>
              <a:rPr kumimoji="0" lang="it-IT"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direttiva </a:t>
            </a:r>
            <a:r>
              <a:rPr kumimoji="0" lang="it-IT" sz="20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Bolkenstein</a:t>
            </a:r>
            <a:r>
              <a:rPr kumimoji="0" lang="it-IT"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a:p>
            <a:pPr marL="359113" marR="0" lvl="0" indent="-287289" algn="just" defTabSz="957633" rtl="0" eaLnBrk="1" fontAlgn="auto" latinLnBrk="0" hangingPunct="1">
              <a:lnSpc>
                <a:spcPct val="100000"/>
              </a:lnSpc>
              <a:spcBef>
                <a:spcPct val="20000"/>
              </a:spcBef>
              <a:spcAft>
                <a:spcPts val="0"/>
              </a:spcAft>
              <a:buClr>
                <a:srgbClr val="546F98"/>
              </a:buClr>
              <a:buSzPct val="76000"/>
              <a:buFont typeface="Wingdings 2" pitchFamily="18" charset="2"/>
              <a:buChar char=""/>
              <a:tabLst/>
              <a:defRPr/>
            </a:pPr>
            <a:endParaRPr kumimoji="0" lang="it-IT"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59113" marR="0" lvl="0" indent="-287289" algn="just" defTabSz="957633" rtl="0" eaLnBrk="1" fontAlgn="auto" latinLnBrk="0" hangingPunct="1">
              <a:lnSpc>
                <a:spcPct val="100000"/>
              </a:lnSpc>
              <a:spcBef>
                <a:spcPct val="20000"/>
              </a:spcBef>
              <a:spcAft>
                <a:spcPts val="0"/>
              </a:spcAft>
              <a:buClr>
                <a:srgbClr val="546F98"/>
              </a:buClr>
              <a:buSzPct val="76000"/>
              <a:buFont typeface="Wingdings 2" pitchFamily="18" charset="2"/>
              <a:buChar char=""/>
              <a:tabLst/>
              <a:defRPr/>
            </a:pPr>
            <a:r>
              <a:rPr kumimoji="0" lang="it-IT"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La nuova norma introduce varie modifiche al decreto legislativo 24 aprile 2001, n. 170, che comunque rimane in vigore.</a:t>
            </a:r>
          </a:p>
          <a:p>
            <a:pPr marL="359113" marR="0" lvl="0" indent="-287289" algn="just" defTabSz="957633" rtl="0" eaLnBrk="1" fontAlgn="auto" latinLnBrk="0" hangingPunct="1">
              <a:lnSpc>
                <a:spcPct val="100000"/>
              </a:lnSpc>
              <a:spcBef>
                <a:spcPct val="20000"/>
              </a:spcBef>
              <a:spcAft>
                <a:spcPts val="0"/>
              </a:spcAft>
              <a:buClr>
                <a:srgbClr val="546F98"/>
              </a:buClr>
              <a:buSzPct val="76000"/>
              <a:buFont typeface="Wingdings 2" pitchFamily="18" charset="2"/>
              <a:buChar char=""/>
              <a:tabLst/>
              <a:defRPr/>
            </a:pPr>
            <a:endParaRPr kumimoji="0" lang="it-IT"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59113" marR="0" lvl="0" indent="-287289" algn="just" defTabSz="957633" rtl="0" eaLnBrk="1" fontAlgn="auto" latinLnBrk="0" hangingPunct="1">
              <a:lnSpc>
                <a:spcPct val="100000"/>
              </a:lnSpc>
              <a:spcBef>
                <a:spcPct val="20000"/>
              </a:spcBef>
              <a:spcAft>
                <a:spcPts val="0"/>
              </a:spcAft>
              <a:buClr>
                <a:srgbClr val="546F98"/>
              </a:buClr>
              <a:buSzPct val="76000"/>
              <a:buFont typeface="Wingdings 2" pitchFamily="18" charset="2"/>
              <a:buChar char=""/>
              <a:tabLst/>
              <a:defRPr/>
            </a:pPr>
            <a:r>
              <a:rPr kumimoji="0" lang="it-IT"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La maggiore novità sta nel ricondurre le edicole all’Art. 19 della Legge 241/90, cioè al regime di SCIA anziché autorizzazione (attualmente la cosa è regolamentata diversamente a seconda delle Regioni, anche se di fatto si è già attuata una sostanziale liberalizzazione).</a:t>
            </a:r>
          </a:p>
          <a:p>
            <a:pPr marL="359113" marR="0" lvl="0" indent="-287289" algn="just" defTabSz="957633" rtl="0" eaLnBrk="1" fontAlgn="auto" latinLnBrk="0" hangingPunct="1">
              <a:lnSpc>
                <a:spcPct val="100000"/>
              </a:lnSpc>
              <a:spcBef>
                <a:spcPct val="20000"/>
              </a:spcBef>
              <a:spcAft>
                <a:spcPts val="0"/>
              </a:spcAft>
              <a:buClr>
                <a:srgbClr val="546F98"/>
              </a:buClr>
              <a:buSzPct val="76000"/>
              <a:buFont typeface="Wingdings 2" pitchFamily="18" charset="2"/>
              <a:buChar char=""/>
              <a:tabLst/>
              <a:defRPr/>
            </a:pPr>
            <a:endPar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endPar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726859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p:cNvSpPr txBox="1">
            <a:spLocks/>
          </p:cNvSpPr>
          <p:nvPr/>
        </p:nvSpPr>
        <p:spPr>
          <a:xfrm>
            <a:off x="1352600" y="476672"/>
            <a:ext cx="7920880" cy="720080"/>
          </a:xfrm>
          <a:prstGeom prst="rect">
            <a:avLst/>
          </a:prstGeom>
        </p:spPr>
        <p:txBody>
          <a:bodyPr vert="horz" lIns="95763" tIns="47881" rIns="95763" bIns="47881" rtlCol="0" anchor="b">
            <a:noAutofit/>
          </a:bodyPr>
          <a:lstStyle>
            <a:lvl1pPr algn="l" defTabSz="957633" rtl="0" eaLnBrk="1" latinLnBrk="0" hangingPunct="1">
              <a:spcBef>
                <a:spcPct val="0"/>
              </a:spcBef>
              <a:buNone/>
              <a:defRPr sz="3600" kern="1200">
                <a:solidFill>
                  <a:schemeClr val="accent1"/>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57633" rtl="0" eaLnBrk="1" fontAlgn="auto" latinLnBrk="0" hangingPunct="1">
              <a:lnSpc>
                <a:spcPct val="100000"/>
              </a:lnSpc>
              <a:spcBef>
                <a:spcPct val="0"/>
              </a:spcBef>
              <a:spcAft>
                <a:spcPts val="0"/>
              </a:spcAft>
              <a:buClrTx/>
              <a:buSzTx/>
              <a:buFontTx/>
              <a:buNone/>
              <a:tabLst/>
              <a:defRPr/>
            </a:pPr>
            <a:r>
              <a:rPr kumimoji="0" lang="it-IT" sz="3600" b="0" i="0" u="none" strike="noStrike" kern="1200" cap="none" spc="0" normalizeH="0" baseline="0" noProof="0">
                <a:ln>
                  <a:noFill/>
                </a:ln>
                <a:solidFill>
                  <a:srgbClr val="546F98"/>
                </a:solidFill>
                <a:effectLst/>
                <a:uLnTx/>
                <a:uFillTx/>
                <a:latin typeface="Calibri"/>
                <a:ea typeface="Calibri"/>
                <a:cs typeface="Times New Roman"/>
              </a:rPr>
              <a:t>Modifica normativa Edicole</a:t>
            </a:r>
            <a:endParaRPr kumimoji="0" lang="it-IT" sz="3600" b="0" i="0" u="none" strike="noStrike" kern="1200" cap="none" spc="0" normalizeH="0" baseline="0" noProof="0" dirty="0">
              <a:ln>
                <a:noFill/>
              </a:ln>
              <a:solidFill>
                <a:srgbClr val="546F98"/>
              </a:solidFill>
              <a:effectLst/>
              <a:uLnTx/>
              <a:uFillTx/>
              <a:latin typeface="Calibri" panose="020F0502020204030204" pitchFamily="34" charset="0"/>
              <a:ea typeface="+mj-ea"/>
              <a:cs typeface="+mj-cs"/>
            </a:endParaRPr>
          </a:p>
        </p:txBody>
      </p:sp>
      <p:sp>
        <p:nvSpPr>
          <p:cNvPr id="5" name="Segnaposto contenuto 2"/>
          <p:cNvSpPr txBox="1">
            <a:spLocks/>
          </p:cNvSpPr>
          <p:nvPr/>
        </p:nvSpPr>
        <p:spPr>
          <a:xfrm>
            <a:off x="632520" y="1196752"/>
            <a:ext cx="8856984" cy="5256584"/>
          </a:xfrm>
          <a:prstGeom prst="rect">
            <a:avLst/>
          </a:prstGeom>
        </p:spPr>
        <p:txBody>
          <a:bodyPr vert="horz" lIns="95763" tIns="47881" rIns="95763" bIns="47881" rtlCol="0">
            <a:noAutofit/>
          </a:bodyPr>
          <a:lstStyle>
            <a:lvl1pPr marL="359113" indent="-287289" algn="just" defTabSz="957633" rtl="0" eaLnBrk="1" latinLnBrk="0" hangingPunct="1">
              <a:spcBef>
                <a:spcPct val="20000"/>
              </a:spcBef>
              <a:buClr>
                <a:schemeClr val="accent1"/>
              </a:buClr>
              <a:buSzPct val="76000"/>
              <a:buFont typeface="Wingdings 2" pitchFamily="18" charset="2"/>
              <a:buChar char=""/>
              <a:defRPr sz="2400" kern="1200">
                <a:solidFill>
                  <a:srgbClr val="000000"/>
                </a:solidFill>
                <a:latin typeface="Calibri" panose="020F0502020204030204" pitchFamily="34" charset="0"/>
                <a:ea typeface="+mn-ea"/>
                <a:cs typeface="+mn-cs"/>
              </a:defRPr>
            </a:lvl1pPr>
            <a:lvl2pPr marL="670343" indent="-287289" algn="just" defTabSz="957633" rtl="0" eaLnBrk="1" latinLnBrk="0" hangingPunct="1">
              <a:spcBef>
                <a:spcPct val="20000"/>
              </a:spcBef>
              <a:buClr>
                <a:schemeClr val="accent1"/>
              </a:buClr>
              <a:buSzPct val="76000"/>
              <a:buFont typeface="Wingdings 2" pitchFamily="18" charset="2"/>
              <a:buChar char=""/>
              <a:defRPr sz="2200" kern="1200">
                <a:solidFill>
                  <a:srgbClr val="000000"/>
                </a:solidFill>
                <a:latin typeface="Calibri" panose="020F0502020204030204" pitchFamily="34" charset="0"/>
                <a:ea typeface="+mn-ea"/>
                <a:cs typeface="+mn-cs"/>
              </a:defRPr>
            </a:lvl2pPr>
            <a:lvl3pPr marL="957633" indent="-239408" algn="just" defTabSz="957633" rtl="0" eaLnBrk="1" latinLnBrk="0" hangingPunct="1">
              <a:spcBef>
                <a:spcPct val="20000"/>
              </a:spcBef>
              <a:buClr>
                <a:schemeClr val="accent1"/>
              </a:buClr>
              <a:buSzPct val="76000"/>
              <a:buFont typeface="Wingdings 2" pitchFamily="18" charset="2"/>
              <a:buChar char=""/>
              <a:defRPr sz="2000" kern="1200">
                <a:solidFill>
                  <a:srgbClr val="000000"/>
                </a:solidFill>
                <a:latin typeface="Calibri" panose="020F0502020204030204" pitchFamily="34" charset="0"/>
                <a:ea typeface="+mn-ea"/>
                <a:cs typeface="+mn-cs"/>
              </a:defRPr>
            </a:lvl3pPr>
            <a:lvl4pPr marL="1177891" indent="-239408" algn="just" defTabSz="957633" rtl="0" eaLnBrk="1" latinLnBrk="0" hangingPunct="1">
              <a:spcBef>
                <a:spcPct val="20000"/>
              </a:spcBef>
              <a:buClr>
                <a:schemeClr val="accent1"/>
              </a:buClr>
              <a:buSzPct val="76000"/>
              <a:buFont typeface="Wingdings 2" pitchFamily="18" charset="2"/>
              <a:buChar char=""/>
              <a:defRPr sz="1800" kern="1200">
                <a:solidFill>
                  <a:srgbClr val="000000"/>
                </a:solidFill>
                <a:latin typeface="Calibri" panose="020F0502020204030204" pitchFamily="34" charset="0"/>
                <a:ea typeface="+mn-ea"/>
                <a:cs typeface="+mn-cs"/>
              </a:defRPr>
            </a:lvl4pPr>
            <a:lvl5pPr marL="1388569" indent="-239408" algn="just" defTabSz="957633" rtl="0" eaLnBrk="1" latinLnBrk="0" hangingPunct="1">
              <a:spcBef>
                <a:spcPct val="20000"/>
              </a:spcBef>
              <a:buClr>
                <a:schemeClr val="accent1"/>
              </a:buClr>
              <a:buSzPct val="76000"/>
              <a:buFont typeface="Wingdings 2" pitchFamily="18" charset="2"/>
              <a:buChar char=""/>
              <a:defRPr sz="1600" kern="1200" baseline="0">
                <a:solidFill>
                  <a:srgbClr val="000000"/>
                </a:solidFill>
                <a:latin typeface="Calibri" panose="020F0502020204030204" pitchFamily="34" charset="0"/>
                <a:ea typeface="+mn-ea"/>
                <a:cs typeface="+mn-cs"/>
              </a:defRPr>
            </a:lvl5pPr>
            <a:lvl6pPr marL="1589672"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6pPr>
            <a:lvl7pPr marL="1800353"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7pPr>
            <a:lvl8pPr marL="201103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8pPr>
            <a:lvl9pPr marL="2221711" indent="-239408" algn="l" defTabSz="957633" rtl="0" eaLnBrk="1" latinLnBrk="0" hangingPunct="1">
              <a:spcBef>
                <a:spcPct val="20000"/>
              </a:spcBef>
              <a:buClr>
                <a:schemeClr val="accent1"/>
              </a:buClr>
              <a:buSzPct val="76000"/>
              <a:buFont typeface="Wingdings 2" pitchFamily="18" charset="2"/>
              <a:buChar char=""/>
              <a:defRPr sz="1500" kern="1200">
                <a:solidFill>
                  <a:schemeClr val="tx2"/>
                </a:solidFill>
                <a:latin typeface="+mn-lt"/>
                <a:ea typeface="+mn-ea"/>
                <a:cs typeface="+mn-cs"/>
              </a:defRPr>
            </a:lvl9pPr>
          </a:lstStyle>
          <a:p>
            <a:pPr marL="359113" marR="0" lvl="0" indent="-287289" algn="just" defTabSz="957633" rtl="0" eaLnBrk="1" fontAlgn="auto" latinLnBrk="0" hangingPunct="1">
              <a:lnSpc>
                <a:spcPct val="100000"/>
              </a:lnSpc>
              <a:spcBef>
                <a:spcPct val="20000"/>
              </a:spcBef>
              <a:spcAft>
                <a:spcPts val="0"/>
              </a:spcAft>
              <a:buClr>
                <a:srgbClr val="546F98"/>
              </a:buClr>
              <a:buSzPct val="76000"/>
              <a:buFont typeface="Wingdings 2" pitchFamily="18" charset="2"/>
              <a:buChar char=""/>
              <a:tabLst/>
              <a:defRPr/>
            </a:pPr>
            <a:endParaRPr kumimoji="0" lang="it-IT"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59113" marR="0" lvl="0" indent="-287289" algn="just" defTabSz="957633" rtl="0" eaLnBrk="1" fontAlgn="auto" latinLnBrk="0" hangingPunct="1">
              <a:lnSpc>
                <a:spcPct val="100000"/>
              </a:lnSpc>
              <a:spcBef>
                <a:spcPct val="20000"/>
              </a:spcBef>
              <a:spcAft>
                <a:spcPts val="0"/>
              </a:spcAft>
              <a:buClr>
                <a:srgbClr val="546F98"/>
              </a:buClr>
              <a:buSzPct val="76000"/>
              <a:buFont typeface="Wingdings 2" pitchFamily="18" charset="2"/>
              <a:buChar char=""/>
              <a:tabLst/>
              <a:defRPr/>
            </a:pPr>
            <a:r>
              <a:rPr kumimoji="0" lang="it-IT"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Rimane la distinzione tra </a:t>
            </a:r>
            <a:r>
              <a:rPr kumimoji="0" lang="it-IT"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punti di vendita esclusivi </a:t>
            </a:r>
            <a:r>
              <a:rPr kumimoji="0" lang="it-IT"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(tenuti alla vendita di quotidiani e periodici) </a:t>
            </a:r>
            <a:r>
              <a:rPr kumimoji="0" lang="it-IT"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 non esclusivi</a:t>
            </a:r>
            <a:r>
              <a:rPr kumimoji="0" lang="it-IT"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che “possono vendere”, quotidiani o periodici in aggiunta ad altre merci. Gli esercizi in cui può essere esercitata (non più autorizzata) la vendita non esclusiva sono sempre quelli che erano previsti dall’Art.2, comma 3 del DLGS 170.</a:t>
            </a:r>
          </a:p>
          <a:p>
            <a:pPr marL="359113" marR="0" lvl="0" indent="-287289" algn="just" defTabSz="957633" rtl="0" eaLnBrk="1" fontAlgn="auto" latinLnBrk="0" hangingPunct="1">
              <a:lnSpc>
                <a:spcPct val="100000"/>
              </a:lnSpc>
              <a:spcBef>
                <a:spcPct val="20000"/>
              </a:spcBef>
              <a:spcAft>
                <a:spcPts val="0"/>
              </a:spcAft>
              <a:buClr>
                <a:srgbClr val="546F98"/>
              </a:buClr>
              <a:buSzPct val="76000"/>
              <a:buFont typeface="Wingdings 2" pitchFamily="18" charset="2"/>
              <a:buChar char=""/>
              <a:tabLst/>
              <a:defRPr/>
            </a:pPr>
            <a:r>
              <a:rPr kumimoji="0" lang="it-IT"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a:p>
            <a:pPr marL="359113" marR="0" lvl="0" indent="-287289" algn="just" defTabSz="957633" rtl="0" eaLnBrk="1" fontAlgn="auto" latinLnBrk="0" hangingPunct="1">
              <a:lnSpc>
                <a:spcPct val="100000"/>
              </a:lnSpc>
              <a:spcBef>
                <a:spcPct val="20000"/>
              </a:spcBef>
              <a:spcAft>
                <a:spcPts val="0"/>
              </a:spcAft>
              <a:buClr>
                <a:srgbClr val="546F98"/>
              </a:buClr>
              <a:buSzPct val="76000"/>
              <a:buFont typeface="Wingdings 2" pitchFamily="18" charset="2"/>
              <a:buChar char=""/>
              <a:tabLst/>
              <a:defRPr/>
            </a:pPr>
            <a:r>
              <a:rPr kumimoji="0" lang="it-IT"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 comuni possono individuare le </a:t>
            </a:r>
            <a:r>
              <a:rPr kumimoji="0" lang="it-IT"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zon</a:t>
            </a:r>
            <a:r>
              <a:rPr kumimoji="0" lang="it-IT"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 nelle quali, tenuto conto del numero dei punti vendita esistenti in relazione al bacino d'utenza, della domanda, anche stagionale, delle esigenze di sostenibilità ambientale, di viabilità, di tutela e salvaguardia delle zone di pregio artistico, storico, architettonico e ambientale, l'apertura di nuovi punti vendita è regolamentata sulla base delle disposizioni delle regioni e delle province autonome vigenti in materia e dei criteri adottati con le modalità di cui al comma 3.</a:t>
            </a:r>
          </a:p>
          <a:p>
            <a:pPr marL="71824" marR="0" lvl="0" indent="0" algn="just" defTabSz="957633" rtl="0" eaLnBrk="1" fontAlgn="auto" latinLnBrk="0" hangingPunct="1">
              <a:lnSpc>
                <a:spcPct val="100000"/>
              </a:lnSpc>
              <a:spcBef>
                <a:spcPct val="20000"/>
              </a:spcBef>
              <a:spcAft>
                <a:spcPts val="0"/>
              </a:spcAft>
              <a:buClr>
                <a:srgbClr val="546F98"/>
              </a:buClr>
              <a:buSzPct val="76000"/>
              <a:buFont typeface="Wingdings 2" pitchFamily="18" charset="2"/>
              <a:buNone/>
              <a:tabLst/>
              <a:defRPr/>
            </a:pPr>
            <a:endParaRPr kumimoji="0" lang="it-IT"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241230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11502" y="177589"/>
            <a:ext cx="3517431" cy="371093"/>
          </a:xfrm>
        </p:spPr>
        <p:txBody>
          <a:bodyPr>
            <a:normAutofit/>
          </a:bodyPr>
          <a:lstStyle/>
          <a:p>
            <a:r>
              <a:rPr lang="it-IT" sz="1800" b="1" dirty="0" err="1">
                <a:solidFill>
                  <a:schemeClr val="bg1"/>
                </a:solidFill>
              </a:rPr>
              <a:t>Prassicoop</a:t>
            </a:r>
            <a:r>
              <a:rPr lang="it-IT" sz="1800" b="1" dirty="0">
                <a:solidFill>
                  <a:schemeClr val="bg1"/>
                </a:solidFill>
              </a:rPr>
              <a:t> formazione</a:t>
            </a: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0476" y="5304380"/>
            <a:ext cx="3059028" cy="1004940"/>
          </a:xfrm>
          <a:prstGeom prst="rect">
            <a:avLst/>
          </a:prstGeom>
        </p:spPr>
      </p:pic>
      <p:sp>
        <p:nvSpPr>
          <p:cNvPr id="3" name="Rectangle 5"/>
          <p:cNvSpPr>
            <a:spLocks noChangeArrowheads="1"/>
          </p:cNvSpPr>
          <p:nvPr/>
        </p:nvSpPr>
        <p:spPr bwMode="auto">
          <a:xfrm>
            <a:off x="1" y="41760"/>
            <a:ext cx="193461" cy="373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763" tIns="47881" rIns="95763" bIns="47881" numCol="1" anchor="ctr" anchorCtr="0" compatLnSpc="1">
            <a:prstTxWarp prst="textNoShape">
              <a:avLst/>
            </a:prstTxWarp>
            <a:spAutoFit/>
          </a:bodyPr>
          <a:lstStyle/>
          <a:p>
            <a:endParaRPr lang="it-IT">
              <a:solidFill>
                <a:srgbClr val="546F98"/>
              </a:solidFill>
            </a:endParaRPr>
          </a:p>
        </p:txBody>
      </p:sp>
      <p:sp>
        <p:nvSpPr>
          <p:cNvPr id="4" name="Rectangle 6"/>
          <p:cNvSpPr>
            <a:spLocks noChangeArrowheads="1"/>
          </p:cNvSpPr>
          <p:nvPr/>
        </p:nvSpPr>
        <p:spPr bwMode="auto">
          <a:xfrm>
            <a:off x="4034796" y="3573016"/>
            <a:ext cx="4791359" cy="120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63" tIns="47881" rIns="95763" bIns="47881" numCol="1" anchor="ctr" anchorCtr="0" compatLnSpc="1">
            <a:prstTxWarp prst="textNoShape">
              <a:avLst/>
            </a:prstTxWarp>
            <a:spAutoFit/>
          </a:bodyPr>
          <a:lstStyle/>
          <a:p>
            <a:pPr algn="just" fontAlgn="base">
              <a:spcBef>
                <a:spcPct val="0"/>
              </a:spcBef>
              <a:spcAft>
                <a:spcPct val="0"/>
              </a:spcAft>
            </a:pPr>
            <a:r>
              <a:rPr lang="it-IT" altLang="it-IT" sz="3600" dirty="0">
                <a:solidFill>
                  <a:srgbClr val="546F98"/>
                </a:solidFill>
                <a:latin typeface="Calibri" panose="020F0502020204030204" pitchFamily="34" charset="0"/>
                <a:cs typeface="Arial" pitchFamily="34" charset="0"/>
              </a:rPr>
              <a:t>Grazie a tutti </a:t>
            </a:r>
          </a:p>
          <a:p>
            <a:pPr algn="just" fontAlgn="base">
              <a:spcBef>
                <a:spcPct val="0"/>
              </a:spcBef>
              <a:spcAft>
                <a:spcPct val="0"/>
              </a:spcAft>
            </a:pPr>
            <a:r>
              <a:rPr lang="it-IT" altLang="it-IT" sz="3600" dirty="0">
                <a:solidFill>
                  <a:srgbClr val="546F98"/>
                </a:solidFill>
                <a:latin typeface="Calibri" panose="020F0502020204030204" pitchFamily="34" charset="0"/>
                <a:cs typeface="Arial" pitchFamily="34" charset="0"/>
              </a:rPr>
              <a:t>per l’attenzione </a:t>
            </a:r>
            <a:endParaRPr lang="it-IT" altLang="it-IT" sz="2000" dirty="0">
              <a:solidFill>
                <a:srgbClr val="546F98"/>
              </a:solidFill>
              <a:effectLst>
                <a:outerShdw blurRad="38100" dist="38100" dir="2700000" algn="tl">
                  <a:srgbClr val="000000">
                    <a:alpha val="43137"/>
                  </a:srgbClr>
                </a:outerShdw>
              </a:effectLst>
              <a:latin typeface="Calibri" panose="020F0502020204030204" pitchFamily="34" charset="0"/>
              <a:cs typeface="Arial" pitchFamily="34" charset="0"/>
            </a:endParaRPr>
          </a:p>
        </p:txBody>
      </p:sp>
      <p:pic>
        <p:nvPicPr>
          <p:cNvPr id="11" name="Picture 2" descr="C:\Users\faimetti\Downloads\FORMAZIO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483" y="138416"/>
            <a:ext cx="444458" cy="4102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20281057">
            <a:off x="1134680" y="1402005"/>
            <a:ext cx="3840494" cy="2164642"/>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7376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egnaposto contenuto 2">
            <a:extLst>
              <a:ext uri="{FF2B5EF4-FFF2-40B4-BE49-F238E27FC236}">
                <a16:creationId xmlns:a16="http://schemas.microsoft.com/office/drawing/2014/main" id="{664B007D-33C8-4AA0-9753-53FCE2E7D9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6878" y="908720"/>
            <a:ext cx="8355368" cy="4536504"/>
          </a:xfrm>
        </p:spPr>
      </p:pic>
      <p:sp>
        <p:nvSpPr>
          <p:cNvPr id="4" name="Segnaposto numero diapositiva 3"/>
          <p:cNvSpPr>
            <a:spLocks noGrp="1"/>
          </p:cNvSpPr>
          <p:nvPr>
            <p:ph type="sldNum" sz="quarter" idx="4294967295"/>
          </p:nvPr>
        </p:nvSpPr>
        <p:spPr>
          <a:xfrm>
            <a:off x="272480" y="6448251"/>
            <a:ext cx="432048" cy="365125"/>
          </a:xfrm>
          <a:prstGeom prst="rect">
            <a:avLst/>
          </a:prstGeom>
        </p:spPr>
        <p:txBody>
          <a:bodyPr/>
          <a:lstStyle/>
          <a:p>
            <a:fld id="{FBD3F527-EAEE-4125-8721-6AD97DB675FE}" type="slidenum">
              <a:rPr lang="it-IT" smtClean="0">
                <a:solidFill>
                  <a:schemeClr val="bg1"/>
                </a:solidFill>
              </a:rPr>
              <a:t>7</a:t>
            </a:fld>
            <a:endParaRPr lang="it-IT" dirty="0">
              <a:solidFill>
                <a:schemeClr val="bg1"/>
              </a:solidFill>
            </a:endParaRPr>
          </a:p>
        </p:txBody>
      </p:sp>
    </p:spTree>
    <p:extLst>
      <p:ext uri="{BB962C8B-B14F-4D97-AF65-F5344CB8AC3E}">
        <p14:creationId xmlns:p14="http://schemas.microsoft.com/office/powerpoint/2010/main" val="483489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52600" y="620688"/>
            <a:ext cx="7920880" cy="1080120"/>
          </a:xfrm>
        </p:spPr>
        <p:txBody>
          <a:bodyPr/>
          <a:lstStyle/>
          <a:p>
            <a:r>
              <a:rPr lang="it-IT" dirty="0"/>
              <a:t>DI QUALI STRUMENTI IL COMUNE DEVE DOTARSI OBBLIGATORIAMENTE? </a:t>
            </a:r>
          </a:p>
        </p:txBody>
      </p:sp>
      <p:sp>
        <p:nvSpPr>
          <p:cNvPr id="3" name="Segnaposto contenuto 2"/>
          <p:cNvSpPr>
            <a:spLocks noGrp="1"/>
          </p:cNvSpPr>
          <p:nvPr>
            <p:ph idx="1"/>
          </p:nvPr>
        </p:nvSpPr>
        <p:spPr>
          <a:xfrm>
            <a:off x="632520" y="1916832"/>
            <a:ext cx="8856984" cy="4536504"/>
          </a:xfrm>
        </p:spPr>
        <p:txBody>
          <a:bodyPr>
            <a:noAutofit/>
          </a:bodyPr>
          <a:lstStyle/>
          <a:p>
            <a:pPr marL="71824" indent="0">
              <a:buNone/>
            </a:pPr>
            <a:r>
              <a:rPr lang="it-IT" sz="2400" dirty="0"/>
              <a:t>Per la gestione delle proprie politiche verso le attività produttive esistono essenzialmente due maniere di procedere:</a:t>
            </a:r>
          </a:p>
          <a:p>
            <a:pPr marL="71824" indent="0">
              <a:buNone/>
            </a:pPr>
            <a:endParaRPr lang="it-IT" sz="2400" dirty="0"/>
          </a:p>
          <a:p>
            <a:pPr lvl="0"/>
            <a:r>
              <a:rPr lang="it-IT" sz="2400" dirty="0"/>
              <a:t>Politiche </a:t>
            </a:r>
            <a:r>
              <a:rPr lang="it-IT" sz="2400" dirty="0" err="1"/>
              <a:t>pianificatorie</a:t>
            </a:r>
            <a:r>
              <a:rPr lang="it-IT" sz="2400" dirty="0"/>
              <a:t> e regolamentari (generalmente obbligatorie)</a:t>
            </a:r>
          </a:p>
          <a:p>
            <a:pPr lvl="0"/>
            <a:endParaRPr lang="it-IT" sz="2400" dirty="0"/>
          </a:p>
          <a:p>
            <a:pPr lvl="0"/>
            <a:r>
              <a:rPr lang="it-IT" sz="2400" dirty="0"/>
              <a:t>Politiche proattive (facoltative ma determinanti)</a:t>
            </a:r>
          </a:p>
          <a:p>
            <a:pPr marL="71824" lvl="0" indent="0">
              <a:buNone/>
            </a:pPr>
            <a:endParaRPr lang="it-IT" sz="2400" dirty="0"/>
          </a:p>
          <a:p>
            <a:r>
              <a:rPr lang="it-IT" sz="2400" dirty="0"/>
              <a:t>ESAMINIAMOLE separatamente</a:t>
            </a:r>
          </a:p>
        </p:txBody>
      </p:sp>
    </p:spTree>
    <p:extLst>
      <p:ext uri="{BB962C8B-B14F-4D97-AF65-F5344CB8AC3E}">
        <p14:creationId xmlns:p14="http://schemas.microsoft.com/office/powerpoint/2010/main" val="1861665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a:spLocks noGrp="1"/>
          </p:cNvSpPr>
          <p:nvPr>
            <p:ph type="title"/>
          </p:nvPr>
        </p:nvSpPr>
        <p:spPr>
          <a:xfrm>
            <a:off x="1352600" y="476672"/>
            <a:ext cx="7920880" cy="1080120"/>
          </a:xfrm>
        </p:spPr>
        <p:txBody>
          <a:bodyPr/>
          <a:lstStyle/>
          <a:p>
            <a:r>
              <a:rPr lang="it-IT" sz="2800" dirty="0"/>
              <a:t>GLI STRUMENTI DI PIANIFICAZIONE E PROGRAMMAZIONE (1)</a:t>
            </a:r>
          </a:p>
        </p:txBody>
      </p:sp>
      <p:sp>
        <p:nvSpPr>
          <p:cNvPr id="4" name="Segnaposto contenuto 2"/>
          <p:cNvSpPr>
            <a:spLocks noGrp="1"/>
          </p:cNvSpPr>
          <p:nvPr>
            <p:ph idx="1"/>
          </p:nvPr>
        </p:nvSpPr>
        <p:spPr>
          <a:xfrm>
            <a:off x="488504" y="1916832"/>
            <a:ext cx="8856984" cy="4464496"/>
          </a:xfrm>
        </p:spPr>
        <p:txBody>
          <a:bodyPr>
            <a:noAutofit/>
          </a:bodyPr>
          <a:lstStyle/>
          <a:p>
            <a:pPr marL="71824" indent="0">
              <a:buNone/>
            </a:pPr>
            <a:r>
              <a:rPr lang="it-IT" dirty="0"/>
              <a:t>L’elenco, la qualità e le competenze di questi strumenti sono generalmente demandati alle singole leggi regionali. Differiscono in maniera anche consistente da una regione all’altra.</a:t>
            </a:r>
          </a:p>
          <a:p>
            <a:pPr marL="71824" indent="0">
              <a:buNone/>
            </a:pPr>
            <a:r>
              <a:rPr lang="it-IT" dirty="0"/>
              <a:t>In generale la direttiva europea sui servizi “BOLKESTEIN” ha teso ad operare una sostanziale liberalizzazione, confinando le possibilità del legislatore di intervenire a regolamentare l’attivazione di nuove attività economiche, in particolare nei servizi (di cui il commercio e le attività </a:t>
            </a:r>
            <a:r>
              <a:rPr lang="it-IT" dirty="0" err="1"/>
              <a:t>paracommerciali</a:t>
            </a:r>
            <a:r>
              <a:rPr lang="it-IT" dirty="0"/>
              <a:t> fanno parte) </a:t>
            </a:r>
          </a:p>
          <a:p>
            <a:pPr marL="71824" indent="0">
              <a:buNone/>
            </a:pPr>
            <a:r>
              <a:rPr lang="it-IT" dirty="0"/>
              <a:t>La norma nazionale di recepimento (DECRETO-LEGGE 6 dicembre 2011 , n. 201) prescrive che: </a:t>
            </a:r>
          </a:p>
          <a:p>
            <a:pPr marL="71824" indent="0">
              <a:buNone/>
            </a:pPr>
            <a:endParaRPr lang="it-IT" dirty="0"/>
          </a:p>
          <a:p>
            <a:pPr marL="71824" indent="0">
              <a:buNone/>
            </a:pPr>
            <a:endParaRPr lang="it-IT" dirty="0"/>
          </a:p>
          <a:p>
            <a:pPr marL="71824" indent="0" algn="just">
              <a:buNone/>
            </a:pPr>
            <a:endParaRPr lang="it-IT" sz="1200" dirty="0"/>
          </a:p>
        </p:txBody>
      </p:sp>
    </p:spTree>
    <p:extLst>
      <p:ext uri="{BB962C8B-B14F-4D97-AF65-F5344CB8AC3E}">
        <p14:creationId xmlns:p14="http://schemas.microsoft.com/office/powerpoint/2010/main" val="23277864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prova">
  <a:themeElements>
    <a:clrScheme name="Personalizzato 9">
      <a:dk1>
        <a:srgbClr val="546F98"/>
      </a:dk1>
      <a:lt1>
        <a:srgbClr val="FFFFFF"/>
      </a:lt1>
      <a:dk2>
        <a:srgbClr val="546F98"/>
      </a:dk2>
      <a:lt2>
        <a:srgbClr val="546F98"/>
      </a:lt2>
      <a:accent1>
        <a:srgbClr val="546F98"/>
      </a:accent1>
      <a:accent2>
        <a:srgbClr val="B42B3E"/>
      </a:accent2>
      <a:accent3>
        <a:srgbClr val="DD7482"/>
      </a:accent3>
      <a:accent4>
        <a:srgbClr val="B42B3E"/>
      </a:accent4>
      <a:accent5>
        <a:srgbClr val="B42B3E"/>
      </a:accent5>
      <a:accent6>
        <a:srgbClr val="DD7482"/>
      </a:accent6>
      <a:hlink>
        <a:srgbClr val="546F98"/>
      </a:hlink>
      <a:folHlink>
        <a:srgbClr val="B42B3E"/>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ODIFICHE LR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Austin">
  <a:themeElements>
    <a:clrScheme name="Personalizzato 9">
      <a:dk1>
        <a:srgbClr val="546F98"/>
      </a:dk1>
      <a:lt1>
        <a:srgbClr val="FFFFFF"/>
      </a:lt1>
      <a:dk2>
        <a:srgbClr val="546F98"/>
      </a:dk2>
      <a:lt2>
        <a:srgbClr val="546F98"/>
      </a:lt2>
      <a:accent1>
        <a:srgbClr val="546F98"/>
      </a:accent1>
      <a:accent2>
        <a:srgbClr val="B42B3E"/>
      </a:accent2>
      <a:accent3>
        <a:srgbClr val="DD7482"/>
      </a:accent3>
      <a:accent4>
        <a:srgbClr val="B42B3E"/>
      </a:accent4>
      <a:accent5>
        <a:srgbClr val="B42B3E"/>
      </a:accent5>
      <a:accent6>
        <a:srgbClr val="DD7482"/>
      </a:accent6>
      <a:hlink>
        <a:srgbClr val="546F98"/>
      </a:hlink>
      <a:folHlink>
        <a:srgbClr val="B42B3E"/>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SPORTELLO UNICO SC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prova">
  <a:themeElements>
    <a:clrScheme name="Personalizzato 9">
      <a:dk1>
        <a:srgbClr val="546F98"/>
      </a:dk1>
      <a:lt1>
        <a:srgbClr val="FFFFFF"/>
      </a:lt1>
      <a:dk2>
        <a:srgbClr val="546F98"/>
      </a:dk2>
      <a:lt2>
        <a:srgbClr val="546F98"/>
      </a:lt2>
      <a:accent1>
        <a:srgbClr val="546F98"/>
      </a:accent1>
      <a:accent2>
        <a:srgbClr val="B42B3E"/>
      </a:accent2>
      <a:accent3>
        <a:srgbClr val="DD7482"/>
      </a:accent3>
      <a:accent4>
        <a:srgbClr val="B42B3E"/>
      </a:accent4>
      <a:accent5>
        <a:srgbClr val="B42B3E"/>
      </a:accent5>
      <a:accent6>
        <a:srgbClr val="DD7482"/>
      </a:accent6>
      <a:hlink>
        <a:srgbClr val="546F98"/>
      </a:hlink>
      <a:folHlink>
        <a:srgbClr val="B42B3E"/>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13810</TotalTime>
  <Words>8045</Words>
  <Application>Microsoft Office PowerPoint</Application>
  <PresentationFormat>A4 (21x29,7 cm)</PresentationFormat>
  <Paragraphs>426</Paragraphs>
  <Slides>65</Slides>
  <Notes>6</Notes>
  <HiddenSlides>0</HiddenSlides>
  <MMClips>0</MMClips>
  <ScaleCrop>false</ScaleCrop>
  <HeadingPairs>
    <vt:vector size="6" baseType="variant">
      <vt:variant>
        <vt:lpstr>Caratteri utilizzati</vt:lpstr>
      </vt:variant>
      <vt:variant>
        <vt:i4>14</vt:i4>
      </vt:variant>
      <vt:variant>
        <vt:lpstr>Tema</vt:lpstr>
      </vt:variant>
      <vt:variant>
        <vt:i4>5</vt:i4>
      </vt:variant>
      <vt:variant>
        <vt:lpstr>Titoli diapositive</vt:lpstr>
      </vt:variant>
      <vt:variant>
        <vt:i4>65</vt:i4>
      </vt:variant>
    </vt:vector>
  </HeadingPairs>
  <TitlesOfParts>
    <vt:vector size="84" baseType="lpstr">
      <vt:lpstr>Arial</vt:lpstr>
      <vt:lpstr>Calibri</vt:lpstr>
      <vt:lpstr>Century Gothic</vt:lpstr>
      <vt:lpstr>Corbel</vt:lpstr>
      <vt:lpstr>Courier New</vt:lpstr>
      <vt:lpstr>Helvetica</vt:lpstr>
      <vt:lpstr>inherit</vt:lpstr>
      <vt:lpstr>Lato</vt:lpstr>
      <vt:lpstr>Roboto Slab</vt:lpstr>
      <vt:lpstr>Times New Roman</vt:lpstr>
      <vt:lpstr>Titillium Web</vt:lpstr>
      <vt:lpstr>Verdana</vt:lpstr>
      <vt:lpstr>Wingdings</vt:lpstr>
      <vt:lpstr>Wingdings 2</vt:lpstr>
      <vt:lpstr>1_prova</vt:lpstr>
      <vt:lpstr>MODIFICHE LRG</vt:lpstr>
      <vt:lpstr>8_Austin</vt:lpstr>
      <vt:lpstr>SPORTELLO UNICO SCIA</vt:lpstr>
      <vt:lpstr>2_prova</vt:lpstr>
      <vt:lpstr>FORMAZIONE E AGGIORNAMENTO PROFESSIONALE SUAP E UFFICIO COMMERCIO DI SESTO SAN GIOVANNI Primavera 2021</vt:lpstr>
      <vt:lpstr>INDICAZIONI GENERALI SULL’EVOLUZIONE DELLA NORMATIVA DELLE ATTIVITA’ COMMERCIALI E PARACOMMERCIALI E SULLE TENDENZE EVOLUTIVE ANCHE IN FUNZIONE DELLA NORMATIVA ANTI COVID 19 PARTE 1</vt:lpstr>
      <vt:lpstr>INTRODUZIONE</vt:lpstr>
      <vt:lpstr>QUALI SONO I COMPITI DEL COMUNE VERSO LE ATTIVITA’ PRODUTTIVE?</vt:lpstr>
      <vt:lpstr>Presentazione standard di PowerPoint</vt:lpstr>
      <vt:lpstr>Presentazione standard di PowerPoint</vt:lpstr>
      <vt:lpstr>Presentazione standard di PowerPoint</vt:lpstr>
      <vt:lpstr>DI QUALI STRUMENTI IL COMUNE DEVE DOTARSI OBBLIGATORIAMENTE? </vt:lpstr>
      <vt:lpstr>GLI STRUMENTI DI PIANIFICAZIONE E PROGRAMMAZIONE (1)</vt:lpstr>
      <vt:lpstr>GLI STRUMENTI DI PIANIFICAZIONE E PROGRAMMAZIONE (2)</vt:lpstr>
      <vt:lpstr>GLI STRUMENTI DI PIANIFICAZIONE E PROGRAMMAZIONE (3)</vt:lpstr>
      <vt:lpstr>GLI STRUMENTI DI PIANIFICAZIONE E PROGRAMMAZIONE (4)</vt:lpstr>
      <vt:lpstr>GLI STRUMENTI DI PIANIFICAZIONE E PROGRAMMAZIONE (5)</vt:lpstr>
      <vt:lpstr>GLI STRUMENTI DI PIANIFICAZIONE E PROGRAMMAZIONE (6)</vt:lpstr>
      <vt:lpstr>LE DELIBERE DI CRITERI (1)</vt:lpstr>
      <vt:lpstr>LE DELIBERE DI CRITERI (2)</vt:lpstr>
      <vt:lpstr>LE DELIBERE DI CRITERI (3)</vt:lpstr>
      <vt:lpstr> GLI STRUMENTI DI NATURA REGOLAMENTARE</vt:lpstr>
      <vt:lpstr>REGOLAMENTI COMMERCIO AREE PUBBLICHE</vt:lpstr>
      <vt:lpstr>REGOLAMENTI DEI TRASPORTI PUBBLICI NON DI LINEA</vt:lpstr>
      <vt:lpstr>REGOLAMENTO PER L’OCCUPAZIONE DEL SUOLO PUBBLICO (TOSAP / COSAP)</vt:lpstr>
      <vt:lpstr>LA SCIA E LO SPORTELLO UNICO PER LE ATTIVITA’ PRODUTTIVE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Prassicoop formazione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Francesca Aimetti</dc:creator>
  <cp:lastModifiedBy>Renato Cavalli</cp:lastModifiedBy>
  <cp:revision>827</cp:revision>
  <cp:lastPrinted>2021-10-20T07:29:25Z</cp:lastPrinted>
  <dcterms:created xsi:type="dcterms:W3CDTF">2013-09-16T13:12:29Z</dcterms:created>
  <dcterms:modified xsi:type="dcterms:W3CDTF">2021-10-20T07:30:20Z</dcterms:modified>
</cp:coreProperties>
</file>